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B3B5F82-CB47-4556-8AB6-5AC700FEB407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E37F87-3471-439B-911E-88FC004199DF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Рисунок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228600" y="228600"/>
            <a:ext cx="8693280" cy="246636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5840">
            <a:noFill/>
          </a:ln>
        </p:spPr>
      </p:sp>
      <p:sp>
        <p:nvSpPr>
          <p:cNvPr id="9" name="CustomShape 2"/>
          <p:cNvSpPr/>
          <p:nvPr/>
        </p:nvSpPr>
        <p:spPr>
          <a:xfrm>
            <a:off x="6047280" y="1824480"/>
            <a:ext cx="2873880" cy="71136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2619360" y="1696320"/>
            <a:ext cx="5541840" cy="84744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2828880" y="1708560"/>
            <a:ext cx="5465520" cy="77184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4" name="CustomShape 5"/>
          <p:cNvSpPr/>
          <p:nvPr/>
        </p:nvSpPr>
        <p:spPr>
          <a:xfrm>
            <a:off x="5609520" y="1694880"/>
            <a:ext cx="3305520" cy="6490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5" name="CustomShape 6"/>
          <p:cNvSpPr/>
          <p:nvPr/>
        </p:nvSpPr>
        <p:spPr>
          <a:xfrm>
            <a:off x="211680" y="1679400"/>
            <a:ext cx="8721000" cy="1327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000160" y="1000080"/>
            <a:ext cx="6927120" cy="512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lang="ru-RU" sz="2600" b="1">
                <a:solidFill>
                  <a:srgbClr val="073E87"/>
                </a:solidFill>
                <a:latin typeface="Candara"/>
                <a:ea typeface="DejaVu Sans"/>
              </a:rPr>
              <a:t> </a:t>
            </a:r>
            <a:r>
              <a:rPr lang="ru-RU" sz="1900" b="1">
                <a:solidFill>
                  <a:srgbClr val="06436B"/>
                </a:solidFill>
                <a:latin typeface="Candara"/>
                <a:ea typeface="DejaVu Sans"/>
              </a:rPr>
              <a:t>МАДОУ «Золотой ключик» Еравнинского района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b="1" i="1">
                <a:solidFill>
                  <a:srgbClr val="06436B"/>
                </a:solidFill>
                <a:latin typeface="Candara"/>
                <a:ea typeface="DejaVu Sans"/>
              </a:rPr>
              <a:t>Тема работы: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i="1">
                <a:solidFill>
                  <a:srgbClr val="06436B"/>
                </a:solidFill>
                <a:latin typeface="Candara"/>
                <a:ea typeface="DejaVu Sans"/>
              </a:rPr>
              <a:t>«Какая она… Ая-ганга?»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6436B"/>
                </a:solidFill>
                <a:latin typeface="Candara"/>
                <a:ea typeface="DejaVu Sans"/>
              </a:rPr>
              <a:t>    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1700" b="1">
                <a:solidFill>
                  <a:srgbClr val="06436B"/>
                </a:solidFill>
                <a:latin typeface="Candara"/>
                <a:ea typeface="DejaVu Sans"/>
              </a:rPr>
              <a:t> Выполнила: Атутова Ирина, 5 лет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1700" b="1">
                <a:solidFill>
                  <a:srgbClr val="06436B"/>
                </a:solidFill>
                <a:latin typeface="Candara"/>
                <a:ea typeface="DejaVu Sans"/>
              </a:rPr>
              <a:t>Руководитель: Цыренова Ц.Д.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2D83F4"/>
                </a:solidFill>
                <a:latin typeface="Candara"/>
                <a:ea typeface="DejaVu Sans"/>
              </a:rPr>
              <a:t>с.Сосново-Озерское, 2015 год</a:t>
            </a: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1571760" y="338400"/>
            <a:ext cx="6712560" cy="73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052E65"/>
                </a:solidFill>
                <a:latin typeface="Candara"/>
                <a:ea typeface="DejaVu Sans"/>
              </a:rPr>
              <a:t>Конкурс творческих детско-родительских исследований и проектов «Маленький исследователь -2015»</a:t>
            </a:r>
            <a:endParaRPr/>
          </a:p>
        </p:txBody>
      </p:sp>
      <p:pic>
        <p:nvPicPr>
          <p:cNvPr id="49" name="Picture 2"/>
          <p:cNvPicPr/>
          <p:nvPr/>
        </p:nvPicPr>
        <p:blipFill>
          <a:blip r:embed="rId3" cstate="print"/>
          <a:srcRect l="9272" t="28436" r="36537" b="5030"/>
          <a:stretch>
            <a:fillRect/>
          </a:stretch>
        </p:blipFill>
        <p:spPr>
          <a:xfrm>
            <a:off x="285840" y="2214720"/>
            <a:ext cx="2732040" cy="41407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id="50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6720" y="0"/>
            <a:ext cx="1184760" cy="99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23640" y="404640"/>
            <a:ext cx="8494560" cy="57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Мы должны гордиться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Своим Родным краем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и любить ее!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Любить свою природу - это, значит беречь ее.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 i="1">
                <a:solidFill>
                  <a:srgbClr val="000000"/>
                </a:solidFill>
                <a:latin typeface="Candara"/>
                <a:ea typeface="DejaVu Sans"/>
              </a:rPr>
              <a:t>Берегите природу Родного края.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9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40" y="216000"/>
            <a:ext cx="1832760" cy="1712802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6000" y="3412080"/>
            <a:ext cx="2592000" cy="313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28760" y="285840"/>
            <a:ext cx="7849440" cy="58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073E87"/>
                </a:solidFill>
                <a:latin typeface="Candara"/>
                <a:ea typeface="DejaVu Sans"/>
              </a:rPr>
              <a:t>     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    </a:t>
            </a:r>
            <a:r>
              <a:rPr lang="ru-RU" sz="3200" b="1">
                <a:solidFill>
                  <a:srgbClr val="C00000"/>
                </a:solidFill>
                <a:latin typeface="Candara"/>
                <a:ea typeface="DejaVu Sans"/>
              </a:rPr>
              <a:t>Мой край родной, моя Еравна!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Candara"/>
                <a:ea typeface="DejaVu Sans"/>
              </a:rPr>
              <a:t>    Природа Еравны очень красива. Очаровывают людей просторы широких степей, плавно переходящие в невысокие горы и многочисленные ее голубые озера. На этих просторах, в сухих степях растет трава с мелкими голубоватыми цветами. Буряты ее называют звучным, красивым словом «Ая-ганга».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C00000"/>
                </a:solidFill>
                <a:latin typeface="Candara"/>
                <a:ea typeface="DejaVu Sans"/>
              </a:rPr>
              <a:t> 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2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0" y="3600000"/>
            <a:ext cx="2375280" cy="1871280"/>
          </a:xfrm>
          <a:prstGeom prst="rect">
            <a:avLst/>
          </a:prstGeom>
          <a:ln>
            <a:noFill/>
          </a:ln>
        </p:spPr>
      </p:pic>
      <p:pic>
        <p:nvPicPr>
          <p:cNvPr id="53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2000" y="4896000"/>
            <a:ext cx="2426400" cy="1825920"/>
          </a:xfrm>
          <a:prstGeom prst="rect">
            <a:avLst/>
          </a:prstGeom>
          <a:ln>
            <a:noFill/>
          </a:ln>
        </p:spPr>
      </p:pic>
      <p:pic>
        <p:nvPicPr>
          <p:cNvPr id="54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360560" y="0"/>
            <a:ext cx="1783440" cy="1383480"/>
          </a:xfrm>
          <a:prstGeom prst="rect">
            <a:avLst/>
          </a:prstGeom>
          <a:ln>
            <a:noFill/>
          </a:ln>
        </p:spPr>
      </p:pic>
      <p:pic>
        <p:nvPicPr>
          <p:cNvPr id="55" name="Picture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840" y="3744000"/>
            <a:ext cx="2377440" cy="1926360"/>
          </a:xfrm>
          <a:prstGeom prst="rect">
            <a:avLst/>
          </a:prstGeom>
          <a:ln>
            <a:noFill/>
          </a:ln>
        </p:spPr>
      </p:pic>
      <p:pic>
        <p:nvPicPr>
          <p:cNvPr id="56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40520" cy="1392840"/>
          </a:xfrm>
          <a:prstGeom prst="rect">
            <a:avLst/>
          </a:prstGeom>
          <a:ln>
            <a:noFill/>
          </a:ln>
        </p:spPr>
      </p:pic>
      <p:pic>
        <p:nvPicPr>
          <p:cNvPr id="57" name="Picture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60000" y="5540760"/>
            <a:ext cx="1584720" cy="131652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1240" y="3140640"/>
            <a:ext cx="3506040" cy="22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14200" y="1714320"/>
            <a:ext cx="8713080" cy="440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Ая-ганга — лекарственное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растение. Мы их порой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не замечаем, и напрасно: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их нужно знать и уметь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ими пользоваться. 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457200" y="338400"/>
            <a:ext cx="8227080" cy="80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C00000"/>
                </a:solidFill>
                <a:latin typeface="Candara"/>
                <a:ea typeface="DejaVu Sans"/>
              </a:rPr>
              <a:t>Актуальность  моей  темы:</a:t>
            </a:r>
            <a:endParaRPr/>
          </a:p>
        </p:txBody>
      </p:sp>
      <p:pic>
        <p:nvPicPr>
          <p:cNvPr id="6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56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000" y="4320000"/>
            <a:ext cx="3199320" cy="223092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000" y="1872000"/>
            <a:ext cx="3166920" cy="230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285840" y="214200"/>
            <a:ext cx="8604360" cy="590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073E87"/>
                </a:solidFill>
                <a:latin typeface="Arial Black"/>
                <a:ea typeface="DejaVu Sans"/>
              </a:rPr>
              <a:t>  Стихотворение бурятского поэта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073E87"/>
                </a:solidFill>
                <a:latin typeface="Arial Black"/>
                <a:ea typeface="DejaVu Sans"/>
              </a:rPr>
              <a:t>Дондок Улзытуева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</a:t>
            </a: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Вы слыхали когда-нибудь о траве голубой «Ая-ганга»?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Ее имя – как отзвук старинного медного гонга,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 У нее суховатые колкие стебли,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От нее синеватые наши бурятские степи.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Есть обычай такой – обживая жилище свое,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Скотовод зажигает у входа в жилище ее,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И пока он сидит, с гостями беседуя,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Ая-ганга курится дымом бессмертия.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Дым и горек до слез, дым и сладок до слез.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Посмотрите, я вам Ая-ганга принес.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По страницам рассыпал я эту траву,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В этом запахе – то, чем дышу и живу.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endParaRPr/>
          </a:p>
        </p:txBody>
      </p:sp>
      <p:pic>
        <p:nvPicPr>
          <p:cNvPr id="65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20" y="1571760"/>
            <a:ext cx="2418840" cy="191736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760" y="4032000"/>
            <a:ext cx="2373840" cy="179892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3200" y="4071960"/>
            <a:ext cx="2157840" cy="1797840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6280" y="4071960"/>
            <a:ext cx="2085840" cy="179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60" y="1728000"/>
            <a:ext cx="2375640" cy="237600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000" y="1936080"/>
            <a:ext cx="2422800" cy="216792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60" y="4312080"/>
            <a:ext cx="2375640" cy="209592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4000" y="2736000"/>
            <a:ext cx="3454920" cy="244692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8000" y="4392000"/>
            <a:ext cx="2376000" cy="20869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Нарисую-ка  я,  «Ая-гангу»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338400"/>
            <a:ext cx="8227080" cy="125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ndara"/>
                <a:ea typeface="DejaVu Sans"/>
              </a:rPr>
              <a:t>Практическое применение: </a:t>
            </a:r>
            <a:endParaRPr/>
          </a:p>
        </p:txBody>
      </p:sp>
      <p:pic>
        <p:nvPicPr>
          <p:cNvPr id="7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20" y="1857240"/>
            <a:ext cx="3623760" cy="32122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4071960" y="2000160"/>
            <a:ext cx="4783680" cy="264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Ая-ганга… Когда слышишь это слово,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 уже ощущаешь ее запах.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Я хочу, чтобы Вы вместе со мной 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прошлись по этим местам.</a:t>
            </a:r>
            <a:endParaRPr/>
          </a:p>
        </p:txBody>
      </p:sp>
      <p:pic>
        <p:nvPicPr>
          <p:cNvPr id="79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" y="288000"/>
            <a:ext cx="3639240" cy="30945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4000320" y="428760"/>
            <a:ext cx="4426560" cy="252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После сбора траву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обязательно нужно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 высушить и разложить в мешочки. Хранится она очень долго.</a:t>
            </a:r>
            <a:endParaRPr/>
          </a:p>
        </p:txBody>
      </p:sp>
      <p:pic>
        <p:nvPicPr>
          <p:cNvPr id="8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0000" y="3096000"/>
            <a:ext cx="4318560" cy="345456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00" y="3600000"/>
            <a:ext cx="3559320" cy="297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71920" y="2675520"/>
            <a:ext cx="7405920" cy="344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  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457200" y="338400"/>
            <a:ext cx="8227080" cy="125028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360000" y="425880"/>
            <a:ext cx="7270560" cy="130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>
                <a:solidFill>
                  <a:srgbClr val="2862AA"/>
                </a:solidFill>
                <a:latin typeface="Candara"/>
                <a:ea typeface="DejaVu Sans"/>
              </a:rPr>
              <a:t>Ая-ганга полезна при простудных заболеваниях,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 b="1">
                <a:solidFill>
                  <a:srgbClr val="2862AA"/>
                </a:solidFill>
                <a:latin typeface="Candara"/>
                <a:ea typeface="DejaVu Sans"/>
              </a:rPr>
              <a:t>помогает от кашля. </a:t>
            </a:r>
            <a:endParaRPr/>
          </a:p>
        </p:txBody>
      </p:sp>
      <p:pic>
        <p:nvPicPr>
          <p:cNvPr id="89" name="Рисунок 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0" y="1787760"/>
            <a:ext cx="3664800" cy="28202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1440" y="1797480"/>
            <a:ext cx="3814560" cy="280656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0000" y="3888000"/>
            <a:ext cx="3415320" cy="280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71920" y="2675520"/>
            <a:ext cx="7405920" cy="344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    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457200" y="338400"/>
            <a:ext cx="8227080" cy="1250280"/>
          </a:xfrm>
          <a:prstGeom prst="rect">
            <a:avLst/>
          </a:prstGeom>
          <a:noFill/>
          <a:ln>
            <a:noFill/>
          </a:ln>
        </p:spPr>
      </p:sp>
      <p:pic>
        <p:nvPicPr>
          <p:cNvPr id="9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360000" y="144000"/>
            <a:ext cx="7198560" cy="2518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Есть у нашего народа обычай окуривать помещение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 этой травой.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Запах стоит просто нос не оторвать.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И самое удивительное, он совершенно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не душит и никогда не надоедает.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Вот такая волшебная трава «Ая-ганга».</a:t>
            </a:r>
            <a:endParaRPr/>
          </a:p>
        </p:txBody>
      </p:sp>
      <p:pic>
        <p:nvPicPr>
          <p:cNvPr id="96" name="Рисунок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000" y="3240000"/>
            <a:ext cx="3055320" cy="259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380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</cp:revision>
  <dcterms:modified xsi:type="dcterms:W3CDTF">2015-11-03T08:29:31Z</dcterms:modified>
</cp:coreProperties>
</file>