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8" r:id="rId4"/>
    <p:sldId id="266" r:id="rId5"/>
    <p:sldId id="257" r:id="rId6"/>
    <p:sldId id="258" r:id="rId7"/>
    <p:sldId id="261" r:id="rId8"/>
    <p:sldId id="263" r:id="rId9"/>
    <p:sldId id="262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150" autoAdjust="0"/>
    <p:restoredTop sz="94660"/>
  </p:normalViewPr>
  <p:slideViewPr>
    <p:cSldViewPr>
      <p:cViewPr varScale="1">
        <p:scale>
          <a:sx n="70" d="100"/>
          <a:sy n="70" d="100"/>
        </p:scale>
        <p:origin x="72" y="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C2517-CA93-44C3-A5AA-11EC3A5B4FC5}" type="datetimeFigureOut">
              <a:rPr lang="ru-RU"/>
              <a:pPr>
                <a:defRPr/>
              </a:pPr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236F8-AB0D-404C-8FB2-ECC288AB2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D7860-2C2E-48B3-9648-E64D7E0C4547}" type="datetimeFigureOut">
              <a:rPr lang="ru-RU"/>
              <a:pPr>
                <a:defRPr/>
              </a:pPr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3EFAA-92B1-48EF-B373-266914A206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9C14B-7B6C-4A09-89BA-047AD8BDB11A}" type="datetimeFigureOut">
              <a:rPr lang="ru-RU"/>
              <a:pPr>
                <a:defRPr/>
              </a:pPr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BA40F-7CED-4AAE-9E95-53FADCF8B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5ECC0-9311-4B21-B294-4C5C836CA19E}" type="datetimeFigureOut">
              <a:rPr lang="ru-RU"/>
              <a:pPr>
                <a:defRPr/>
              </a:pPr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79A0A-7921-471C-8123-403781EA6F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F7AD5-AC07-429E-A553-2E794A005B66}" type="datetimeFigureOut">
              <a:rPr lang="ru-RU"/>
              <a:pPr>
                <a:defRPr/>
              </a:pPr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CEBD5-6A50-43C9-8A29-51E83544B6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D2717-5BED-48C4-B9DD-2CD14C24CF4B}" type="datetimeFigureOut">
              <a:rPr lang="ru-RU"/>
              <a:pPr>
                <a:defRPr/>
              </a:pPr>
              <a:t>28.08.2023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DDC4C-A7F9-41A7-8277-0B301F417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575B3-08EC-4266-B582-8E46A858F14D}" type="datetimeFigureOut">
              <a:rPr lang="ru-RU"/>
              <a:pPr>
                <a:defRPr/>
              </a:pPr>
              <a:t>28.08.2023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85668-896E-4A85-9B9E-DB102086D2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DD48A-A48E-4F18-8025-FE05453D555C}" type="datetimeFigureOut">
              <a:rPr lang="ru-RU"/>
              <a:pPr>
                <a:defRPr/>
              </a:pPr>
              <a:t>28.08.2023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CCBFF-5C8A-4CA2-BFD0-0ED815831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3FE0E-A950-4348-8113-2BA51B49A5DA}" type="datetimeFigureOut">
              <a:rPr lang="ru-RU"/>
              <a:pPr>
                <a:defRPr/>
              </a:pPr>
              <a:t>28.08.2023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1E908-9BB6-4A75-A30F-DF62F09DD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80E80-B27A-4FA9-A805-FC44E8DF43F3}" type="datetimeFigureOut">
              <a:rPr lang="ru-RU"/>
              <a:pPr>
                <a:defRPr/>
              </a:pPr>
              <a:t>28.08.2023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1A33E-ED65-4CCD-ADB5-B5B647AC7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DCE68-3887-4370-9D3E-A5CDF921A55D}" type="datetimeFigureOut">
              <a:rPr lang="ru-RU"/>
              <a:pPr>
                <a:defRPr/>
              </a:pPr>
              <a:t>28.08.2023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015ED-8650-4A58-9918-05660FC41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0D8964-C380-418E-B62A-E1190B589E39}" type="datetimeFigureOut">
              <a:rPr lang="ru-RU"/>
              <a:pPr>
                <a:defRPr/>
              </a:pPr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E19BBD-1F52-4C7A-8DB5-09632E7AB5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2" indent="-3428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00063" y="2786063"/>
            <a:ext cx="7772400" cy="14700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П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едагогическая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династия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семьи </a:t>
            </a:r>
            <a:r>
              <a:rPr lang="ru-RU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Литвинцевых</a:t>
            </a:r>
            <a:endParaRPr lang="ru-RU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2571751" y="5857876"/>
            <a:ext cx="63579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66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3"/>
          <p:cNvSpPr txBox="1">
            <a:spLocks noChangeArrowheads="1"/>
          </p:cNvSpPr>
          <p:nvPr/>
        </p:nvSpPr>
        <p:spPr bwMode="auto">
          <a:xfrm>
            <a:off x="857250" y="1556792"/>
            <a:ext cx="728662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2"/>
                </a:solidFill>
                <a:latin typeface="Monotype Corsiva" pitchFamily="66" charset="0"/>
              </a:rPr>
              <a:t>Строгим и ласковым, мудрым и чутким,</a:t>
            </a:r>
          </a:p>
          <a:p>
            <a:pPr algn="ctr"/>
            <a:r>
              <a:rPr lang="ru-RU" sz="3200" b="1" dirty="0">
                <a:solidFill>
                  <a:schemeClr val="accent2"/>
                </a:solidFill>
                <a:latin typeface="Monotype Corsiva" pitchFamily="66" charset="0"/>
              </a:rPr>
              <a:t>Тем, у кого седина на висках,</a:t>
            </a:r>
          </a:p>
          <a:p>
            <a:pPr algn="ctr"/>
            <a:r>
              <a:rPr lang="ru-RU" sz="3200" b="1" dirty="0">
                <a:solidFill>
                  <a:schemeClr val="accent2"/>
                </a:solidFill>
                <a:latin typeface="Monotype Corsiva" pitchFamily="66" charset="0"/>
              </a:rPr>
              <a:t>Тем, кто недавно из стен институтских</a:t>
            </a:r>
          </a:p>
          <a:p>
            <a:pPr algn="ctr"/>
            <a:r>
              <a:rPr lang="ru-RU" sz="3200" b="1" dirty="0">
                <a:solidFill>
                  <a:schemeClr val="accent2"/>
                </a:solidFill>
                <a:latin typeface="Monotype Corsiva" pitchFamily="66" charset="0"/>
              </a:rPr>
              <a:t>Учит в труде добиваться побед,</a:t>
            </a:r>
          </a:p>
          <a:p>
            <a:pPr algn="ctr"/>
            <a:r>
              <a:rPr lang="ru-RU" sz="3200" b="1" dirty="0">
                <a:solidFill>
                  <a:schemeClr val="accent2"/>
                </a:solidFill>
                <a:latin typeface="Monotype Corsiva" pitchFamily="66" charset="0"/>
              </a:rPr>
              <a:t>Всем кому гордое имя УЧИТЕЛЬ</a:t>
            </a:r>
          </a:p>
          <a:p>
            <a:pPr algn="ctr"/>
            <a:r>
              <a:rPr lang="ru-RU" sz="3200" b="1" dirty="0">
                <a:solidFill>
                  <a:schemeClr val="accent2"/>
                </a:solidFill>
                <a:latin typeface="Monotype Corsiva" pitchFamily="66" charset="0"/>
              </a:rPr>
              <a:t>Мы посвящаем этот сюжет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err="1">
                <a:solidFill>
                  <a:schemeClr val="tx2"/>
                </a:solidFill>
              </a:rPr>
              <a:t>Душакова</a:t>
            </a:r>
            <a:r>
              <a:rPr lang="ru-RU" sz="3200" b="1" i="1" dirty="0">
                <a:solidFill>
                  <a:schemeClr val="tx2"/>
                </a:solidFill>
              </a:rPr>
              <a:t> Ольга Юрьевна</a:t>
            </a:r>
            <a:endParaRPr lang="ru-RU" sz="3200" b="1" i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10744" cy="4525963"/>
          </a:xfrm>
        </p:spPr>
        <p:txBody>
          <a:bodyPr/>
          <a:lstStyle/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268760"/>
            <a:ext cx="35283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latin typeface="+mn-lt"/>
              </a:rPr>
              <a:t>Душакова</a:t>
            </a:r>
            <a:r>
              <a:rPr lang="ru-RU" sz="2000" dirty="0">
                <a:latin typeface="+mn-lt"/>
              </a:rPr>
              <a:t> -</a:t>
            </a:r>
            <a:r>
              <a:rPr lang="ru-RU" sz="2000" dirty="0" err="1">
                <a:latin typeface="+mn-lt"/>
              </a:rPr>
              <a:t>Литвинцева</a:t>
            </a:r>
            <a:r>
              <a:rPr lang="ru-RU" sz="2000" dirty="0">
                <a:latin typeface="+mn-lt"/>
              </a:rPr>
              <a:t> Ольга </a:t>
            </a:r>
            <a:r>
              <a:rPr lang="ru-RU" sz="2000" dirty="0" smtClean="0">
                <a:latin typeface="+mn-lt"/>
              </a:rPr>
              <a:t>Юрьевна </a:t>
            </a:r>
            <a:r>
              <a:rPr lang="ru-RU" sz="2000" dirty="0">
                <a:latin typeface="+mn-lt"/>
              </a:rPr>
              <a:t>родилась 28 сентября 1974 года в </a:t>
            </a:r>
            <a:r>
              <a:rPr lang="ru-RU" sz="2000" dirty="0">
                <a:latin typeface="+mn-lt"/>
              </a:rPr>
              <a:t>с.Сосново-Озерское,  закончила СОСШ-2, 1992 г. Поступила в </a:t>
            </a:r>
            <a:r>
              <a:rPr lang="ru-RU" sz="2000" dirty="0" err="1">
                <a:latin typeface="+mn-lt"/>
              </a:rPr>
              <a:t>Улан-Удэнское</a:t>
            </a:r>
            <a:r>
              <a:rPr lang="ru-RU" sz="2000" dirty="0">
                <a:latin typeface="+mn-lt"/>
              </a:rPr>
              <a:t> педучилище №2 по специальности воспитатель ДОУ,  в 2010 г закончила Современную гуманитарную академию по специальности психолог, Проработала в нашем районе воспитателем 30 лет, 27 лет из них работает в МАДОУ « Золотой ключик», имеет награды Почетная грамота Министерства Образования РБ</a:t>
            </a:r>
            <a:endParaRPr lang="ru-RU" sz="2000" dirty="0">
              <a:latin typeface="+mn-lt"/>
            </a:endParaRPr>
          </a:p>
        </p:txBody>
      </p:sp>
      <p:pic>
        <p:nvPicPr>
          <p:cNvPr id="6" name="Picture 2" descr="D:\мама\фото\DSC086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8511" y="1652880"/>
            <a:ext cx="2161309" cy="2352184"/>
          </a:xfrm>
          <a:prstGeom prst="rect">
            <a:avLst/>
          </a:prstGeom>
          <a:noFill/>
        </p:spPr>
      </p:pic>
      <p:pic>
        <p:nvPicPr>
          <p:cNvPr id="7" name="Picture 2" descr="D:\мама\Новая папка (фото 2021)\20210304_100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8112" y="4228766"/>
            <a:ext cx="3512280" cy="2174269"/>
          </a:xfrm>
          <a:prstGeom prst="rect">
            <a:avLst/>
          </a:prstGeom>
          <a:noFill/>
        </p:spPr>
      </p:pic>
      <p:pic>
        <p:nvPicPr>
          <p:cNvPr id="8" name="Picture 3" descr="D:\мама\Новая папка (фото 2021)\20210430_1011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628800"/>
            <a:ext cx="3024336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330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Заголовок 1"/>
          <p:cNvSpPr>
            <a:spLocks/>
          </p:cNvSpPr>
          <p:nvPr/>
        </p:nvSpPr>
        <p:spPr bwMode="auto">
          <a:xfrm>
            <a:off x="611188" y="54451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Село наше древнее, только вглядись !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Всюду бурлит искромётная жизнь.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Школа всегда и везде впереди.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Вот красота-то какая, смотри !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err="1">
                <a:solidFill>
                  <a:schemeClr val="tx2"/>
                </a:solidFill>
              </a:rPr>
              <a:t>Литвинцева</a:t>
            </a:r>
            <a:r>
              <a:rPr lang="ru-RU" sz="3200" b="1" dirty="0">
                <a:solidFill>
                  <a:schemeClr val="tx2"/>
                </a:solidFill>
              </a:rPr>
              <a:t> </a:t>
            </a:r>
            <a:r>
              <a:rPr lang="ru-RU" sz="3200" b="1" i="1" dirty="0">
                <a:solidFill>
                  <a:schemeClr val="tx2"/>
                </a:solidFill>
              </a:rPr>
              <a:t>Альбина</a:t>
            </a:r>
            <a:r>
              <a:rPr lang="ru-RU" sz="3200" b="1" dirty="0">
                <a:solidFill>
                  <a:schemeClr val="tx2"/>
                </a:solidFill>
              </a:rPr>
              <a:t> </a:t>
            </a:r>
            <a:r>
              <a:rPr lang="ru-RU" sz="3200" b="1" i="1" dirty="0">
                <a:solidFill>
                  <a:schemeClr val="tx2"/>
                </a:solidFill>
              </a:rPr>
              <a:t>Федоровна</a:t>
            </a:r>
            <a:endParaRPr lang="ru-RU" sz="3200" b="1" i="1" dirty="0">
              <a:solidFill>
                <a:schemeClr val="tx2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-1" y="1268760"/>
            <a:ext cx="3923929" cy="4857403"/>
          </a:xfrm>
        </p:spPr>
        <p:txBody>
          <a:bodyPr/>
          <a:lstStyle/>
          <a:p>
            <a:pPr algn="just">
              <a:buNone/>
            </a:pPr>
            <a:r>
              <a:rPr lang="ru-RU" sz="2000" dirty="0"/>
              <a:t>         Альбина Федоровна родилась 23 апреля 1948 года в с. Сосново-Озерское, тетя Ольги Юрьевны по отцу. В  1966 г закончила школу,  закончила </a:t>
            </a:r>
            <a:r>
              <a:rPr lang="ru-RU" sz="2000" dirty="0" err="1"/>
              <a:t>Улан-Удэнское</a:t>
            </a:r>
            <a:r>
              <a:rPr lang="ru-RU" sz="2000" dirty="0"/>
              <a:t> педучилище по специальности учитель начальных классов, позже  Бурятский пединститут, 40 лет проработала учителем начальных классов в нашей </a:t>
            </a:r>
            <a:r>
              <a:rPr lang="ru-RU" sz="2000" dirty="0" err="1"/>
              <a:t>Еравне</a:t>
            </a:r>
            <a:r>
              <a:rPr lang="ru-RU" sz="2000" dirty="0"/>
              <a:t> СОСШ-2, имела награды Отличник образования, Заслуженный учитель  России</a:t>
            </a:r>
            <a:endParaRPr lang="ru-RU" sz="2000" dirty="0"/>
          </a:p>
        </p:txBody>
      </p:sp>
      <p:pic>
        <p:nvPicPr>
          <p:cNvPr id="1026" name="Picture 2" descr="C:\Users\Admin\Desktop\фото\0-02-05-071b89cad7c5ba90f47310f603be66d3cd40722f987e753b58308f7309d4b5bf_9ec168bab418346f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340769"/>
            <a:ext cx="2592288" cy="1872208"/>
          </a:xfrm>
          <a:prstGeom prst="rect">
            <a:avLst/>
          </a:prstGeom>
          <a:noFill/>
        </p:spPr>
      </p:pic>
      <p:pic>
        <p:nvPicPr>
          <p:cNvPr id="1027" name="Picture 3" descr="C:\Users\Admin\Desktop\фото\20230823_1017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9" y="1052737"/>
            <a:ext cx="1800200" cy="2232248"/>
          </a:xfrm>
          <a:prstGeom prst="rect">
            <a:avLst/>
          </a:prstGeom>
          <a:noFill/>
        </p:spPr>
      </p:pic>
      <p:pic>
        <p:nvPicPr>
          <p:cNvPr id="1028" name="Picture 4" descr="C:\Users\Admin\Desktop\фото\0-02-05-0387207769a45c01c63e5868f1e78622acfc7785a54f7249d983045a5fbe1a79_ace2fbd1022cf6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356992"/>
            <a:ext cx="3384376" cy="216024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 txBox="1">
            <a:spLocks noChangeArrowheads="1"/>
          </p:cNvSpPr>
          <p:nvPr/>
        </p:nvSpPr>
        <p:spPr bwMode="auto">
          <a:xfrm>
            <a:off x="611188" y="333375"/>
            <a:ext cx="77866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dirty="0">
                <a:latin typeface="Monotype Corsiva" pitchFamily="66" charset="0"/>
              </a:rPr>
              <a:t> 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err="1">
                <a:solidFill>
                  <a:schemeClr val="tx2"/>
                </a:solidFill>
              </a:rPr>
              <a:t>Литвинцева</a:t>
            </a:r>
            <a:r>
              <a:rPr lang="ru-RU" sz="3200" b="1" i="1" dirty="0">
                <a:solidFill>
                  <a:schemeClr val="tx2"/>
                </a:solidFill>
              </a:rPr>
              <a:t> Галина Федоровна</a:t>
            </a:r>
            <a:endParaRPr lang="ru-RU" sz="3200" b="1" i="1" dirty="0">
              <a:solidFill>
                <a:schemeClr val="tx2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0" y="1600200"/>
            <a:ext cx="3203848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/>
              <a:t>Галина Федоровна родилась 7 ноября 1949 года в с.Сосново-Озерское, тетя Ольги Юрьевны по отцу. Закончила школу в 1967 году, поступила в Бурятский пединститут по специальности учитель химии, после окончания получила распределение в </a:t>
            </a:r>
            <a:r>
              <a:rPr lang="ru-RU" sz="2000" dirty="0" err="1"/>
              <a:t>с.Унэгэтэй</a:t>
            </a:r>
            <a:r>
              <a:rPr lang="ru-RU" sz="2000" dirty="0"/>
              <a:t> </a:t>
            </a:r>
            <a:r>
              <a:rPr lang="ru-RU" sz="2000" dirty="0" err="1"/>
              <a:t>Заиграевского</a:t>
            </a:r>
            <a:r>
              <a:rPr lang="ru-RU" sz="2000" dirty="0"/>
              <a:t> района, где проработала в школе 43 года. Имеет награды отличник образования, Заслуженный учитель России, Ветеран педагогического труда</a:t>
            </a:r>
            <a:endParaRPr lang="ru-RU" sz="2000" dirty="0"/>
          </a:p>
        </p:txBody>
      </p:sp>
      <p:pic>
        <p:nvPicPr>
          <p:cNvPr id="2050" name="Picture 2" descr="C:\Users\Admin\Desktop\фото\20230823_1104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656003" y="2099283"/>
            <a:ext cx="2665239" cy="1656184"/>
          </a:xfrm>
          <a:prstGeom prst="rect">
            <a:avLst/>
          </a:prstGeom>
          <a:noFill/>
        </p:spPr>
      </p:pic>
      <p:pic>
        <p:nvPicPr>
          <p:cNvPr id="2051" name="Picture 3" descr="C:\Users\Admin\Desktop\фото\20230823_1104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590629"/>
            <a:ext cx="1656184" cy="2615434"/>
          </a:xfrm>
          <a:prstGeom prst="rect">
            <a:avLst/>
          </a:prstGeom>
          <a:noFill/>
        </p:spPr>
      </p:pic>
      <p:pic>
        <p:nvPicPr>
          <p:cNvPr id="2053" name="Picture 5" descr="C:\Users\Admin\Desktop\фото\20230823_1107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400000">
            <a:off x="3755059" y="4173934"/>
            <a:ext cx="1933952" cy="2460308"/>
          </a:xfrm>
          <a:prstGeom prst="rect">
            <a:avLst/>
          </a:prstGeom>
          <a:noFill/>
        </p:spPr>
      </p:pic>
      <p:pic>
        <p:nvPicPr>
          <p:cNvPr id="2054" name="Picture 6" descr="C:\Users\Admin\Desktop\фото\20230823_1106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7236" y="4437112"/>
            <a:ext cx="2761845" cy="19339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1000125" y="428626"/>
            <a:ext cx="71437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 dirty="0">
                <a:solidFill>
                  <a:srgbClr val="0066FF"/>
                </a:solidFill>
                <a:latin typeface="+mj-lt"/>
              </a:rPr>
              <a:t>Алексеева Мария Иннокентьевна</a:t>
            </a:r>
            <a:endParaRPr lang="ru-RU" sz="3200" b="1" i="1" dirty="0">
              <a:solidFill>
                <a:srgbClr val="0066FF"/>
              </a:solidFill>
              <a:latin typeface="+mj-lt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-108520" y="1556792"/>
            <a:ext cx="3779913" cy="4896544"/>
          </a:xfrm>
        </p:spPr>
        <p:txBody>
          <a:bodyPr/>
          <a:lstStyle/>
          <a:p>
            <a:pPr algn="just">
              <a:buNone/>
            </a:pPr>
            <a:r>
              <a:rPr lang="ru-RU" sz="1400" dirty="0"/>
              <a:t>         </a:t>
            </a:r>
            <a:r>
              <a:rPr lang="ru-RU" sz="2000" dirty="0"/>
              <a:t>Мария Иннокентьевна родилась 27 июля 1948 году в с.Новый </a:t>
            </a:r>
            <a:r>
              <a:rPr lang="ru-RU" sz="2000" dirty="0" err="1"/>
              <a:t>Заган</a:t>
            </a:r>
            <a:r>
              <a:rPr lang="ru-RU" sz="2000" dirty="0"/>
              <a:t> </a:t>
            </a:r>
            <a:r>
              <a:rPr lang="ru-RU" sz="2000" dirty="0" err="1"/>
              <a:t>Мухоршибирского</a:t>
            </a:r>
            <a:r>
              <a:rPr lang="ru-RU" sz="2000" dirty="0"/>
              <a:t> района,  тетя Ольги Юрьевны,1966 году закончила школу, поступила в </a:t>
            </a:r>
            <a:r>
              <a:rPr lang="ru-RU" sz="2000" dirty="0" err="1"/>
              <a:t>Улан-Удэнское</a:t>
            </a:r>
            <a:r>
              <a:rPr lang="ru-RU" sz="2000" dirty="0"/>
              <a:t> педучилище №1, после окончания вернулась в родную школу, где проработала 42 года учителем начальных классов, имеет награды отличник Образования, Ветеран педагогического труда</a:t>
            </a:r>
            <a:endParaRPr lang="ru-RU" sz="2000" dirty="0"/>
          </a:p>
        </p:txBody>
      </p:sp>
      <p:pic>
        <p:nvPicPr>
          <p:cNvPr id="3074" name="Picture 2" descr="C:\Users\Admin\Desktop\фото\20230823_1016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916833"/>
            <a:ext cx="2232248" cy="3024336"/>
          </a:xfrm>
          <a:prstGeom prst="rect">
            <a:avLst/>
          </a:prstGeom>
          <a:noFill/>
        </p:spPr>
      </p:pic>
      <p:pic>
        <p:nvPicPr>
          <p:cNvPr id="3075" name="Picture 3" descr="C:\Users\Admin\Desktop\фото\0-02-05-6eae4dd2dff646a5e4d18aa3d66b359dbaed41415e424d27a37f8d4e3aec9e96_fdceaeaf586a13a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6131496" y="2013521"/>
            <a:ext cx="2952328" cy="27589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1571625" y="214313"/>
            <a:ext cx="57864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dirty="0">
                <a:solidFill>
                  <a:srgbClr val="0066FF"/>
                </a:solidFill>
                <a:latin typeface="Monotype Corsiva" pitchFamily="66" charset="0"/>
              </a:rPr>
              <a:t>Алексеев Андрей Николаевич</a:t>
            </a:r>
            <a:endParaRPr lang="ru-RU" sz="3600" dirty="0">
              <a:solidFill>
                <a:srgbClr val="0066FF"/>
              </a:solidFill>
              <a:latin typeface="Monotype Corsiva" pitchFamily="66" charset="0"/>
            </a:endParaRPr>
          </a:p>
        </p:txBody>
      </p:sp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1547813" y="5373688"/>
            <a:ext cx="57864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.</a:t>
            </a:r>
            <a:endParaRPr lang="ru-RU" dirty="0">
              <a:solidFill>
                <a:srgbClr val="0066FF"/>
              </a:solidFill>
              <a:latin typeface="Monotype Corsiva" pitchFamily="66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93187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54760" cy="470912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/>
              <a:t>Андрей Николаевич родился в 1973 г в с. Новый </a:t>
            </a:r>
            <a:r>
              <a:rPr lang="ru-RU" sz="2000" dirty="0" err="1"/>
              <a:t>Заган</a:t>
            </a:r>
            <a:r>
              <a:rPr lang="ru-RU" sz="2000" dirty="0"/>
              <a:t> </a:t>
            </a:r>
            <a:r>
              <a:rPr lang="ru-RU" sz="2000" dirty="0" err="1"/>
              <a:t>Мухоршибирского</a:t>
            </a:r>
            <a:r>
              <a:rPr lang="ru-RU" sz="2000" dirty="0"/>
              <a:t> района, сын Марии Иннокентьевны, двоюродный брат Ольги Юрьевны, закончил Бурятский пединститут в 1996 г по специальности физика, работает в своей родной школе преподавателем физики более 30 лет, имеет награды Почетная грамота Министерства образования РБ, Почетный работник РБ</a:t>
            </a:r>
            <a:endParaRPr lang="ru-RU" sz="2000" dirty="0"/>
          </a:p>
        </p:txBody>
      </p:sp>
      <p:pic>
        <p:nvPicPr>
          <p:cNvPr id="2050" name="Picture 2" descr="C:\Users\Admin\Desktop\фото\Alexee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7" y="1772817"/>
            <a:ext cx="2880320" cy="33123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1"/>
          <p:cNvSpPr txBox="1">
            <a:spLocks noChangeArrowheads="1"/>
          </p:cNvSpPr>
          <p:nvPr/>
        </p:nvSpPr>
        <p:spPr bwMode="auto">
          <a:xfrm>
            <a:off x="250825" y="404813"/>
            <a:ext cx="87137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66FF"/>
                </a:solidFill>
                <a:latin typeface="Monotype Corsiva" pitchFamily="66" charset="0"/>
              </a:rPr>
              <a:t>Алексеева Наталья  Алексеевна</a:t>
            </a:r>
            <a:endParaRPr lang="ru-RU" sz="2800" b="1" dirty="0">
              <a:solidFill>
                <a:srgbClr val="0066FF"/>
              </a:solidFill>
              <a:latin typeface="Monotype Corsiva" pitchFamily="66" charset="0"/>
            </a:endParaRPr>
          </a:p>
        </p:txBody>
      </p:sp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395288" y="2060847"/>
            <a:ext cx="8286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dirty="0">
              <a:solidFill>
                <a:srgbClr val="0066FF"/>
              </a:solidFill>
              <a:latin typeface="Monotype Corsiva" pitchFamily="66" charset="0"/>
            </a:endParaRPr>
          </a:p>
          <a:p>
            <a:endParaRPr lang="ru-RU" dirty="0">
              <a:solidFill>
                <a:srgbClr val="0066FF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3255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818656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/>
              <a:t>Наталья Алексеевна  родилась в 1979 году в с.Мухоршибирь,  жена Андрея Николаевича, после окончания закончила бурятский пединститут по специальности математика, работает более 20 лет в </a:t>
            </a:r>
            <a:r>
              <a:rPr lang="ru-RU" sz="2000" dirty="0" err="1"/>
              <a:t>Мухоршибирской</a:t>
            </a:r>
            <a:r>
              <a:rPr lang="ru-RU" sz="2000" dirty="0"/>
              <a:t> школе учителем математики, имеет награды Почетный работник РБ</a:t>
            </a:r>
            <a:endParaRPr lang="ru-RU" sz="2000" dirty="0"/>
          </a:p>
        </p:txBody>
      </p:sp>
      <p:pic>
        <p:nvPicPr>
          <p:cNvPr id="3074" name="Picture 2" descr="C:\Users\Admin\Desktop\фото\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916833"/>
            <a:ext cx="2880320" cy="30930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250825" y="571500"/>
            <a:ext cx="8569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 err="1">
                <a:solidFill>
                  <a:srgbClr val="0066FF"/>
                </a:solidFill>
                <a:latin typeface="Monotype Corsiva" pitchFamily="66" charset="0"/>
              </a:rPr>
              <a:t>Душаков</a:t>
            </a:r>
            <a:r>
              <a:rPr lang="ru-RU" sz="3600" b="1" dirty="0">
                <a:solidFill>
                  <a:srgbClr val="0066FF"/>
                </a:solidFill>
                <a:latin typeface="Monotype Corsiva" pitchFamily="66" charset="0"/>
              </a:rPr>
              <a:t> Вадим Васильевич</a:t>
            </a:r>
            <a:endParaRPr lang="ru-RU" sz="3600" b="1" dirty="0">
              <a:solidFill>
                <a:srgbClr val="0066FF"/>
              </a:solidFill>
              <a:latin typeface="Monotype Corsiva" pitchFamily="66" charset="0"/>
            </a:endParaRPr>
          </a:p>
        </p:txBody>
      </p:sp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785813" y="1214438"/>
            <a:ext cx="70008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dirty="0">
              <a:solidFill>
                <a:srgbClr val="0066FF"/>
              </a:solidFill>
              <a:latin typeface="Monotype Corsiva" pitchFamily="66" charset="0"/>
            </a:endParaRPr>
          </a:p>
          <a:p>
            <a:endParaRPr lang="ru-RU" sz="2000" dirty="0">
              <a:solidFill>
                <a:srgbClr val="0066FF"/>
              </a:solidFill>
              <a:latin typeface="Monotype Corsiva" pitchFamily="66" charset="0"/>
            </a:endParaRPr>
          </a:p>
          <a:p>
            <a:endParaRPr lang="ru-RU" sz="2000" dirty="0">
              <a:solidFill>
                <a:srgbClr val="0066FF"/>
              </a:solidFill>
              <a:latin typeface="Monotype Corsiva" pitchFamily="66" charset="0"/>
            </a:endParaRPr>
          </a:p>
          <a:p>
            <a:endParaRPr lang="ru-RU" sz="2000" dirty="0">
              <a:solidFill>
                <a:srgbClr val="0066FF"/>
              </a:solidFill>
              <a:latin typeface="Monotype Corsiva" pitchFamily="66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178696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err="1"/>
              <a:t>Душаков</a:t>
            </a:r>
            <a:r>
              <a:rPr lang="ru-RU" sz="2000" dirty="0"/>
              <a:t> Вадим Васильевич  родился  25 ноября 1996г в с.Сосново-Озерское, сын Ольги Юрьевны, после окончания СОСШ№2, поступил в БГУ по специальности информатика, работал в Бурятском </a:t>
            </a:r>
            <a:r>
              <a:rPr lang="ru-RU" sz="2000" dirty="0" err="1"/>
              <a:t>Педколледже</a:t>
            </a:r>
            <a:r>
              <a:rPr lang="ru-RU" sz="2000" dirty="0"/>
              <a:t> преподавателем информатики, в данное время преподает робототехнику в центре «</a:t>
            </a:r>
            <a:r>
              <a:rPr lang="ru-RU" sz="2000" dirty="0" err="1"/>
              <a:t>Кванториум</a:t>
            </a:r>
            <a:r>
              <a:rPr lang="ru-RU" sz="2000" dirty="0"/>
              <a:t>»</a:t>
            </a:r>
            <a:endParaRPr lang="ru-RU" sz="2000" dirty="0"/>
          </a:p>
        </p:txBody>
      </p:sp>
      <p:pic>
        <p:nvPicPr>
          <p:cNvPr id="4098" name="Picture 2" descr="C:\Users\Admin\Desktop\фото\0-02-05-1f72fa0524413889c4826606530cfac9d0d8f69bfe3d6e98c126c80234db3ff3_fedb65ddfc217a9f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5136" y="1560228"/>
            <a:ext cx="3528391" cy="2376361"/>
          </a:xfrm>
          <a:prstGeom prst="rect">
            <a:avLst/>
          </a:prstGeom>
          <a:noFill/>
        </p:spPr>
      </p:pic>
      <p:pic>
        <p:nvPicPr>
          <p:cNvPr id="4099" name="Picture 3" descr="C:\Users\Admin\Desktop\фото\0-02-05-c98e23e386ed40648903448d18ce3ea4dd23d27d7318a6687c14d1889be3af10_72c5437b8448506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5136" y="4201016"/>
            <a:ext cx="3525361" cy="192514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493</TotalTime>
  <Words>440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Monotype Corsiva</vt:lpstr>
      <vt:lpstr>Тема Office</vt:lpstr>
      <vt:lpstr>Педагогическая династия  семьи Литвинцевых</vt:lpstr>
      <vt:lpstr>Презентация PowerPoint</vt:lpstr>
      <vt:lpstr>Душакова Ольга Юрьевна</vt:lpstr>
      <vt:lpstr>Литвинцева Альбина Федоровна</vt:lpstr>
      <vt:lpstr>Литвинцева Галина Федоровна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Учительской династии Напольских – 220 лет</dc:title>
  <cp:lastModifiedBy>Ключик Золотой</cp:lastModifiedBy>
  <cp:revision>40</cp:revision>
  <dcterms:modified xsi:type="dcterms:W3CDTF">2023-08-28T04:50:29Z</dcterms:modified>
</cp:coreProperties>
</file>