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272" r:id="rId2"/>
    <p:sldId id="273" r:id="rId3"/>
    <p:sldId id="257" r:id="rId4"/>
    <p:sldId id="258" r:id="rId5"/>
    <p:sldId id="313" r:id="rId6"/>
    <p:sldId id="293" r:id="rId7"/>
    <p:sldId id="294" r:id="rId8"/>
    <p:sldId id="295" r:id="rId9"/>
    <p:sldId id="296" r:id="rId10"/>
    <p:sldId id="297" r:id="rId11"/>
    <p:sldId id="298" r:id="rId12"/>
    <p:sldId id="300" r:id="rId13"/>
    <p:sldId id="301" r:id="rId14"/>
    <p:sldId id="302" r:id="rId15"/>
    <p:sldId id="281" r:id="rId16"/>
    <p:sldId id="267" r:id="rId17"/>
    <p:sldId id="268" r:id="rId18"/>
    <p:sldId id="270" r:id="rId19"/>
    <p:sldId id="274" r:id="rId20"/>
    <p:sldId id="275" r:id="rId21"/>
    <p:sldId id="282" r:id="rId22"/>
    <p:sldId id="303" r:id="rId23"/>
    <p:sldId id="304" r:id="rId24"/>
    <p:sldId id="305" r:id="rId25"/>
    <p:sldId id="306" r:id="rId26"/>
    <p:sldId id="309" r:id="rId27"/>
    <p:sldId id="307" r:id="rId28"/>
    <p:sldId id="310" r:id="rId29"/>
    <p:sldId id="311" r:id="rId30"/>
    <p:sldId id="283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>
        <p:scale>
          <a:sx n="70" d="100"/>
          <a:sy n="70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C13E6-9501-4311-BFD4-AFC3A6E60EAB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098F8-A556-460E-81E6-4144A0E3A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42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98F8-A556-460E-81E6-4144A0E3A781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79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EE1EB27-6EB1-4226-9A8B-876E1AEE313C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A30CCD-67FB-4527-95D2-AE14A654D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EB27-6EB1-4226-9A8B-876E1AEE313C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0CCD-67FB-4527-95D2-AE14A654D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EB27-6EB1-4226-9A8B-876E1AEE313C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0CCD-67FB-4527-95D2-AE14A654D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EB27-6EB1-4226-9A8B-876E1AEE313C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0CCD-67FB-4527-95D2-AE14A654D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EB27-6EB1-4226-9A8B-876E1AEE313C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0CCD-67FB-4527-95D2-AE14A654D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EB27-6EB1-4226-9A8B-876E1AEE313C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0CCD-67FB-4527-95D2-AE14A654D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EB27-6EB1-4226-9A8B-876E1AEE313C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0CCD-67FB-4527-95D2-AE14A654D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EB27-6EB1-4226-9A8B-876E1AEE313C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0CCD-67FB-4527-95D2-AE14A654D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EB27-6EB1-4226-9A8B-876E1AEE313C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0CCD-67FB-4527-95D2-AE14A654D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EB27-6EB1-4226-9A8B-876E1AEE313C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0CCD-67FB-4527-95D2-AE14A654D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EB27-6EB1-4226-9A8B-876E1AEE313C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0CCD-67FB-4527-95D2-AE14A654D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EE1EB27-6EB1-4226-9A8B-876E1AEE313C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9A30CCD-67FB-4527-95D2-AE14A654D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_94a9e_2dd8ef91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7" y="2996952"/>
            <a:ext cx="5165892" cy="326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520" y="620688"/>
            <a:ext cx="8242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Долгосрочный проект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«Моя семья»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181" y="3148514"/>
            <a:ext cx="2530821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Группа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 Березка»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МБДОУ « Ласточка»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Воспитатели:</a:t>
            </a:r>
          </a:p>
          <a:p>
            <a:pPr>
              <a:spcAft>
                <a:spcPts val="600"/>
              </a:spcAft>
            </a:pP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Душакова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О.Ю. 2024г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7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май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3">
              <a:buNone/>
            </a:pP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i="1" dirty="0" smtClean="0"/>
              <a:t>Семейные традиции и обычаи</a:t>
            </a:r>
            <a:endParaRPr lang="ru-RU" dirty="0" smtClean="0"/>
          </a:p>
          <a:p>
            <a:r>
              <a:rPr lang="ru-RU" b="1" i="1" dirty="0" smtClean="0"/>
              <a:t>Беседа на тему:</a:t>
            </a:r>
            <a:r>
              <a:rPr lang="ru-RU" i="1" dirty="0" smtClean="0"/>
              <a:t> «Как вы понимаете слово « традиции», «Мир семейных увлечений», «Как я помогал папе, бабушке, дедушке».</a:t>
            </a:r>
            <a:endParaRPr lang="ru-RU" dirty="0" smtClean="0"/>
          </a:p>
          <a:p>
            <a:r>
              <a:rPr lang="ru-RU" b="1" i="1" dirty="0" smtClean="0"/>
              <a:t>Рассматривание </a:t>
            </a:r>
            <a:r>
              <a:rPr lang="ru-RU" b="1" i="1" dirty="0" err="1" smtClean="0"/>
              <a:t>репродукци</a:t>
            </a:r>
            <a:r>
              <a:rPr lang="ru-RU" b="1" i="1" dirty="0" smtClean="0"/>
              <a:t>  :  </a:t>
            </a:r>
            <a:r>
              <a:rPr lang="ru-RU" i="1" dirty="0" smtClean="0"/>
              <a:t>З.</a:t>
            </a:r>
            <a:r>
              <a:rPr lang="ru-RU" b="1" i="1" dirty="0" smtClean="0"/>
              <a:t> </a:t>
            </a:r>
            <a:r>
              <a:rPr lang="ru-RU" i="1" dirty="0" smtClean="0"/>
              <a:t>Серебряковой « За завтраком»</a:t>
            </a:r>
            <a:endParaRPr lang="ru-RU" dirty="0" smtClean="0"/>
          </a:p>
          <a:p>
            <a:r>
              <a:rPr lang="ru-RU" b="1" i="1" dirty="0" smtClean="0"/>
              <a:t>Сюжетно- ролевая игра:</a:t>
            </a:r>
            <a:r>
              <a:rPr lang="ru-RU" i="1" dirty="0" smtClean="0"/>
              <a:t> « Встречаем гостей.»</a:t>
            </a:r>
            <a:endParaRPr lang="ru-RU" dirty="0" smtClean="0"/>
          </a:p>
          <a:p>
            <a:r>
              <a:rPr lang="ru-RU" b="1" i="1" dirty="0" smtClean="0"/>
              <a:t>Конкурс семейных газет : </a:t>
            </a:r>
            <a:r>
              <a:rPr lang="ru-RU" i="1" dirty="0" smtClean="0"/>
              <a:t>«Традиции моей семьи.»</a:t>
            </a:r>
            <a:endParaRPr lang="ru-RU" dirty="0" smtClean="0"/>
          </a:p>
          <a:p>
            <a:r>
              <a:rPr lang="ru-RU" b="1" i="1" dirty="0" smtClean="0"/>
              <a:t>Папка-передвижка:</a:t>
            </a:r>
            <a:r>
              <a:rPr lang="ru-RU" dirty="0" smtClean="0"/>
              <a:t> </a:t>
            </a:r>
            <a:r>
              <a:rPr lang="ru-RU" i="1" dirty="0" smtClean="0"/>
              <a:t>«Семья традициями крепка.»»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июнь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i="1" dirty="0" smtClean="0"/>
              <a:t>Члены моей семьи.</a:t>
            </a:r>
            <a:endParaRPr lang="ru-RU" dirty="0" smtClean="0"/>
          </a:p>
          <a:p>
            <a:r>
              <a:rPr lang="ru-RU" b="1" i="1" dirty="0" smtClean="0"/>
              <a:t>Беседа на тему:</a:t>
            </a:r>
            <a:r>
              <a:rPr lang="ru-RU" i="1" dirty="0" smtClean="0"/>
              <a:t> «Выходной день в нашей семье», «Самые дорогие люди».  </a:t>
            </a:r>
            <a:endParaRPr lang="ru-RU" dirty="0" smtClean="0"/>
          </a:p>
          <a:p>
            <a:r>
              <a:rPr lang="ru-RU" b="1" i="1" dirty="0" smtClean="0"/>
              <a:t>Обсуждение ситуаций:</a:t>
            </a:r>
            <a:r>
              <a:rPr lang="ru-RU" i="1" dirty="0" smtClean="0"/>
              <a:t> «У меня большая семья», «Мой детский альбом», «На кого я похож?». </a:t>
            </a:r>
            <a:endParaRPr lang="ru-RU" dirty="0" smtClean="0"/>
          </a:p>
          <a:p>
            <a:r>
              <a:rPr lang="ru-RU" i="1" dirty="0" smtClean="0"/>
              <a:t> </a:t>
            </a:r>
            <a:r>
              <a:rPr lang="ru-RU" b="1" i="1" dirty="0" smtClean="0"/>
              <a:t>Чтение произведений:</a:t>
            </a:r>
            <a:r>
              <a:rPr lang="ru-RU" i="1" dirty="0" smtClean="0"/>
              <a:t> Я.Акима «Моя родня». В.Драгунского «Моя сестра Ксения». </a:t>
            </a:r>
            <a:endParaRPr lang="ru-RU" dirty="0" smtClean="0"/>
          </a:p>
          <a:p>
            <a:r>
              <a:rPr lang="ru-RU" i="1" dirty="0" smtClean="0"/>
              <a:t> </a:t>
            </a:r>
            <a:r>
              <a:rPr lang="ru-RU" b="1" i="1" dirty="0" smtClean="0"/>
              <a:t>Дидактическая игра:</a:t>
            </a:r>
            <a:r>
              <a:rPr lang="ru-RU" i="1" dirty="0" smtClean="0"/>
              <a:t>«Родство»</a:t>
            </a:r>
            <a:endParaRPr lang="ru-RU" dirty="0" smtClean="0"/>
          </a:p>
          <a:p>
            <a:r>
              <a:rPr lang="ru-RU" b="1" i="1" dirty="0" smtClean="0"/>
              <a:t>Игровая ситуация</a:t>
            </a:r>
            <a:r>
              <a:rPr lang="ru-RU" i="1" dirty="0" smtClean="0"/>
              <a:t>: «Мои братья и сёстры», «Каким я был,  каким я стану», «Мы - разные».</a:t>
            </a:r>
            <a:endParaRPr lang="ru-RU" dirty="0" smtClean="0"/>
          </a:p>
          <a:p>
            <a:r>
              <a:rPr lang="ru-RU" i="1" dirty="0" smtClean="0"/>
              <a:t> </a:t>
            </a:r>
            <a:r>
              <a:rPr lang="ru-RU" b="1" i="1" dirty="0" smtClean="0"/>
              <a:t>Ручной труд</a:t>
            </a:r>
            <a:r>
              <a:rPr lang="ru-RU" i="1" dirty="0" smtClean="0"/>
              <a:t>: «подарок для мамы ».</a:t>
            </a:r>
            <a:endParaRPr lang="ru-RU" dirty="0" smtClean="0"/>
          </a:p>
          <a:p>
            <a:r>
              <a:rPr lang="ru-RU" b="1" i="1" dirty="0" smtClean="0"/>
              <a:t>Папка-передвижка</a:t>
            </a:r>
            <a:r>
              <a:rPr lang="ru-RU" i="1" dirty="0" smtClean="0"/>
              <a:t>:  «История семьи»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сентябрь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Ты и твое имя</a:t>
            </a:r>
            <a:endParaRPr lang="ru-RU" dirty="0" smtClean="0"/>
          </a:p>
          <a:p>
            <a:r>
              <a:rPr lang="ru-RU" b="1" i="1" dirty="0" smtClean="0"/>
              <a:t>Беседа на тему</a:t>
            </a:r>
            <a:r>
              <a:rPr lang="ru-RU" i="1" dirty="0" smtClean="0"/>
              <a:t>: «Что означает твоё имя?»</a:t>
            </a:r>
            <a:r>
              <a:rPr lang="ru-RU" b="1" i="1" dirty="0" smtClean="0"/>
              <a:t>, </a:t>
            </a:r>
            <a:r>
              <a:rPr lang="ru-RU" i="1" dirty="0" smtClean="0"/>
              <a:t>« Откуда произошла моя фамилия?», «Моя родословная».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b="1" i="1" dirty="0" smtClean="0"/>
              <a:t>Творческая речевая деятельность:</a:t>
            </a:r>
            <a:endParaRPr lang="ru-RU" dirty="0" smtClean="0"/>
          </a:p>
          <a:p>
            <a:r>
              <a:rPr lang="ru-RU" i="1" dirty="0" smtClean="0"/>
              <a:t>Интервью у родителей – «Расскажи, почему меня так назвали?»</a:t>
            </a:r>
            <a:r>
              <a:rPr lang="ru-RU" dirty="0" smtClean="0"/>
              <a:t> </a:t>
            </a:r>
          </a:p>
          <a:p>
            <a:r>
              <a:rPr lang="ru-RU" b="1" i="1" dirty="0" smtClean="0"/>
              <a:t>Просмотр мультипликационного фильма</a:t>
            </a:r>
            <a:r>
              <a:rPr lang="ru-RU" i="1" dirty="0" smtClean="0"/>
              <a:t>: «Непослушный ребенок», </a:t>
            </a:r>
            <a:endParaRPr lang="ru-RU" dirty="0" smtClean="0"/>
          </a:p>
          <a:p>
            <a:r>
              <a:rPr lang="ru-RU" i="1" dirty="0" smtClean="0"/>
              <a:t>.</a:t>
            </a:r>
            <a:r>
              <a:rPr lang="ru-RU" b="1" i="1" dirty="0" smtClean="0"/>
              <a:t>Дидактические игры:</a:t>
            </a:r>
            <a:r>
              <a:rPr lang="ru-RU" i="1" dirty="0" smtClean="0"/>
              <a:t> «Моя семья. Составь цепочку», «Кто сегодня именинник?», «Придумай фамилию»</a:t>
            </a:r>
            <a:endParaRPr lang="ru-RU" dirty="0" smtClean="0"/>
          </a:p>
          <a:p>
            <a:r>
              <a:rPr lang="ru-RU" b="1" i="1" dirty="0" smtClean="0"/>
              <a:t>Графическое упражнение</a:t>
            </a:r>
            <a:r>
              <a:rPr lang="ru-RU" i="1" dirty="0" smtClean="0"/>
              <a:t>: «Напечатай по образцу свою фамилию и имя» </a:t>
            </a:r>
            <a:endParaRPr lang="ru-RU" dirty="0" smtClean="0"/>
          </a:p>
          <a:p>
            <a:r>
              <a:rPr lang="ru-RU" b="1" i="1" dirty="0" smtClean="0"/>
              <a:t>Участие родителей в улучшении предметно-развивающей среды</a:t>
            </a:r>
            <a:endParaRPr lang="ru-RU" dirty="0" smtClean="0"/>
          </a:p>
          <a:p>
            <a:r>
              <a:rPr lang="ru-RU" b="1" i="1" dirty="0" smtClean="0"/>
              <a:t>Папка-передвижка:</a:t>
            </a:r>
            <a:r>
              <a:rPr lang="ru-RU" i="1" dirty="0" smtClean="0"/>
              <a:t>«Основные заповеди «здоровой семьи»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октябрь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Дом в котором мы живем.</a:t>
            </a:r>
            <a:endParaRPr lang="ru-RU" dirty="0" smtClean="0"/>
          </a:p>
          <a:p>
            <a:r>
              <a:rPr lang="ru-RU" b="1" i="1" dirty="0" smtClean="0"/>
              <a:t>Беседа</a:t>
            </a:r>
            <a:r>
              <a:rPr lang="ru-RU" i="1" dirty="0" smtClean="0"/>
              <a:t>: « Папа в доме и дом исправен», « Как я помогаю дома».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b="1" i="1" dirty="0" smtClean="0"/>
              <a:t>Строительная  игра:</a:t>
            </a:r>
            <a:r>
              <a:rPr lang="ru-RU" i="1" dirty="0" smtClean="0"/>
              <a:t> «Мебель для дома»</a:t>
            </a:r>
            <a:endParaRPr lang="ru-RU" dirty="0" smtClean="0"/>
          </a:p>
          <a:p>
            <a:r>
              <a:rPr lang="ru-RU" b="1" i="1" dirty="0" smtClean="0"/>
              <a:t>Сюжетно- ролевые игры:</a:t>
            </a:r>
            <a:r>
              <a:rPr lang="ru-RU" i="1" dirty="0" smtClean="0"/>
              <a:t> «Наш дом», «Строители», «Новоселье», «Ремонт в квартире».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b="1" i="1" dirty="0" smtClean="0"/>
              <a:t>Игра- драматизация: </a:t>
            </a:r>
            <a:r>
              <a:rPr lang="ru-RU" i="1" dirty="0" smtClean="0"/>
              <a:t>«Три поросёнка».</a:t>
            </a:r>
            <a:endParaRPr lang="ru-RU" dirty="0" smtClean="0"/>
          </a:p>
          <a:p>
            <a:r>
              <a:rPr lang="ru-RU" b="1" i="1" dirty="0" smtClean="0"/>
              <a:t>Творческая речевая деятельность: </a:t>
            </a:r>
            <a:r>
              <a:rPr lang="ru-RU" i="1" dirty="0" smtClean="0"/>
              <a:t>«Мой день дома»</a:t>
            </a:r>
            <a:endParaRPr lang="ru-RU" dirty="0" smtClean="0"/>
          </a:p>
          <a:p>
            <a:r>
              <a:rPr lang="ru-RU" b="1" i="1" dirty="0" smtClean="0"/>
              <a:t>Заучивание пословиц о родном ломе:</a:t>
            </a:r>
            <a:r>
              <a:rPr lang="ru-RU" i="1" dirty="0" smtClean="0"/>
              <a:t> «Дом без хозяина- сиротинка».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b="1" i="1" dirty="0" smtClean="0"/>
              <a:t>Рассматривание иллюстраций</a:t>
            </a:r>
            <a:r>
              <a:rPr lang="ru-RU" i="1" dirty="0" smtClean="0"/>
              <a:t>: «Семья дома»</a:t>
            </a:r>
            <a:endParaRPr lang="ru-RU" dirty="0" smtClean="0"/>
          </a:p>
          <a:p>
            <a:r>
              <a:rPr lang="ru-RU" b="1" i="1" dirty="0" smtClean="0"/>
              <a:t>Обсуждение ситуаций</a:t>
            </a:r>
            <a:r>
              <a:rPr lang="ru-RU" i="1" dirty="0" smtClean="0"/>
              <a:t>:  «Моя комната», «Мой игровой уголок», «Чтобы в доме стало веселей».</a:t>
            </a:r>
            <a:endParaRPr lang="ru-RU" dirty="0" smtClean="0"/>
          </a:p>
          <a:p>
            <a:r>
              <a:rPr lang="ru-RU" b="1" i="1" dirty="0" smtClean="0"/>
              <a:t>Пальчиковая игра:</a:t>
            </a:r>
            <a:r>
              <a:rPr lang="ru-RU" i="1" dirty="0" smtClean="0"/>
              <a:t> «Строим дом.»</a:t>
            </a:r>
            <a:endParaRPr lang="ru-RU" dirty="0" smtClean="0"/>
          </a:p>
          <a:p>
            <a:r>
              <a:rPr lang="ru-RU" b="1" i="1" dirty="0" smtClean="0"/>
              <a:t>Выставка рисунков:</a:t>
            </a:r>
            <a:r>
              <a:rPr lang="ru-RU" i="1" dirty="0" smtClean="0"/>
              <a:t>«Дом в котором я живу.»</a:t>
            </a:r>
            <a:endParaRPr lang="ru-RU" dirty="0" smtClean="0"/>
          </a:p>
          <a:p>
            <a:r>
              <a:rPr lang="ru-RU" b="1" i="1" dirty="0" smtClean="0"/>
              <a:t>Консультация :</a:t>
            </a:r>
            <a:r>
              <a:rPr lang="ru-RU" i="1" dirty="0" smtClean="0"/>
              <a:t>«Права и обязанности в семье.»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i="1" dirty="0" smtClean="0"/>
              <a:t>Ноябрь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ноябрь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Моя мама</a:t>
            </a:r>
            <a:endParaRPr lang="ru-RU" dirty="0" smtClean="0"/>
          </a:p>
          <a:p>
            <a:r>
              <a:rPr lang="ru-RU" b="1" i="1" dirty="0" smtClean="0"/>
              <a:t>Беседа на тему:</a:t>
            </a:r>
            <a:endParaRPr lang="ru-RU" dirty="0" smtClean="0"/>
          </a:p>
          <a:p>
            <a:r>
              <a:rPr lang="ru-RU" i="1" dirty="0" smtClean="0"/>
              <a:t>«Моя мама лучше всех. День матери»</a:t>
            </a:r>
            <a:endParaRPr lang="ru-RU" dirty="0" smtClean="0"/>
          </a:p>
          <a:p>
            <a:r>
              <a:rPr lang="ru-RU" b="1" i="1" dirty="0" smtClean="0"/>
              <a:t>Просмотр мультфильма:</a:t>
            </a:r>
            <a:endParaRPr lang="ru-RU" dirty="0" smtClean="0"/>
          </a:p>
          <a:p>
            <a:r>
              <a:rPr lang="ru-RU" i="1" dirty="0" smtClean="0"/>
              <a:t>«Мама »</a:t>
            </a:r>
            <a:endParaRPr lang="ru-RU" dirty="0" smtClean="0"/>
          </a:p>
          <a:p>
            <a:r>
              <a:rPr lang="ru-RU" b="1" i="1" dirty="0" smtClean="0"/>
              <a:t>Сюжетно-ролевые игры:</a:t>
            </a:r>
            <a:r>
              <a:rPr lang="ru-RU" i="1" dirty="0" smtClean="0"/>
              <a:t> «Дочки – матери»</a:t>
            </a:r>
            <a:endParaRPr lang="ru-RU" dirty="0" smtClean="0"/>
          </a:p>
          <a:p>
            <a:r>
              <a:rPr lang="ru-RU" b="1" i="1" dirty="0" smtClean="0"/>
              <a:t>Праздничная программа, посвящённая мамам ко дню матери .</a:t>
            </a:r>
            <a:endParaRPr lang="ru-RU" dirty="0" smtClean="0"/>
          </a:p>
          <a:p>
            <a:r>
              <a:rPr lang="ru-RU" b="1" i="1" dirty="0" smtClean="0"/>
              <a:t>Папка-передвижка:</a:t>
            </a:r>
            <a:r>
              <a:rPr lang="ru-RU" i="1" dirty="0" smtClean="0"/>
              <a:t>«Хорошие ли мы родители»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проекта: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Работы из бисера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«Цветы для мамы»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фото\20230215_1644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2988" y="2777728"/>
            <a:ext cx="3419475" cy="2564606"/>
          </a:xfrm>
          <a:prstGeom prst="rect">
            <a:avLst/>
          </a:prstGeom>
          <a:noFill/>
        </p:spPr>
      </p:pic>
      <p:pic>
        <p:nvPicPr>
          <p:cNvPr id="1028" name="Picture 4" descr="C:\Users\Admin\Desktop\Новая папка (3)\20241204_11084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348881"/>
            <a:ext cx="3419475" cy="2673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06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467600" cy="108012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Результаты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проекта: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М</a:t>
            </a:r>
            <a:r>
              <a:rPr lang="ru-RU" sz="2400" b="1" dirty="0" smtClean="0">
                <a:solidFill>
                  <a:schemeClr val="tx1"/>
                </a:solidFill>
              </a:rPr>
              <a:t>амин портрет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1884499"/>
            <a:ext cx="2631281" cy="3508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75856" y="1916832"/>
            <a:ext cx="2627306" cy="3503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160" y="1932293"/>
            <a:ext cx="2604113" cy="34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3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6760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Результаты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проекта: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>П</a:t>
            </a:r>
            <a:r>
              <a:rPr lang="ru-RU" sz="2700" b="1" dirty="0" smtClean="0">
                <a:solidFill>
                  <a:schemeClr val="tx1"/>
                </a:solidFill>
              </a:rPr>
              <a:t>апин портрет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8392" y="1802117"/>
            <a:ext cx="2624318" cy="3499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75857" y="1802118"/>
            <a:ext cx="2584788" cy="3499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03381" y="1818435"/>
            <a:ext cx="2622344" cy="34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67600" cy="92211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Результаты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проекта: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Подарки родителям</a:t>
            </a:r>
            <a:endParaRPr lang="ru-RU" sz="2400" dirty="0"/>
          </a:p>
        </p:txBody>
      </p:sp>
      <p:pic>
        <p:nvPicPr>
          <p:cNvPr id="2050" name="Picture 2" descr="C:\Users\Admin\Desktop\фото\20211118_163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920880" cy="3882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84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67600" cy="92211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Результаты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проекта: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Поздравление маме (коллективная работа)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роект Моя семья 2015-2016\DSCN06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19851" y="1700808"/>
            <a:ext cx="6192688" cy="46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32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785029"/>
            <a:ext cx="777686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Проект «Моя семья»: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личностно-ориентированный;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творческий;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долгосрочный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январь 2024-декабрь 2024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2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67600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Результаты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проекта:</a:t>
            </a:r>
            <a:r>
              <a:rPr lang="ru-RU" sz="2800" b="1" dirty="0">
                <a:solidFill>
                  <a:srgbClr val="B13F9A"/>
                </a:solidFill>
              </a:rPr>
              <a:t/>
            </a:r>
            <a:br>
              <a:rPr lang="ru-RU" sz="2800" b="1" dirty="0">
                <a:solidFill>
                  <a:srgbClr val="B13F9A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Творческая презентация «Моя семья»</a:t>
            </a:r>
            <a:endParaRPr lang="ru-RU" sz="2400" dirty="0"/>
          </a:p>
        </p:txBody>
      </p:sp>
      <p:pic>
        <p:nvPicPr>
          <p:cNvPr id="1027" name="Picture 3" descr="C:\Users\user\Desktop\Проект Моя семья 2015-2016\DSCN03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2591411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роект Моя семья 2015-2016\DSCN03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259140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9712" y="4005064"/>
            <a:ext cx="1713758" cy="227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2591409" cy="186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53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67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Результаты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проекта:</a:t>
            </a:r>
            <a:r>
              <a:rPr lang="ru-RU" sz="2800" b="1" dirty="0">
                <a:solidFill>
                  <a:srgbClr val="B13F9A"/>
                </a:solidFill>
              </a:rPr>
              <a:t/>
            </a:r>
            <a:br>
              <a:rPr lang="ru-RU" sz="2800" b="1" dirty="0">
                <a:solidFill>
                  <a:srgbClr val="B13F9A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Выставка фотографий</a:t>
            </a:r>
            <a:r>
              <a:rPr lang="ru-RU" sz="2400" b="1" dirty="0" smtClean="0">
                <a:solidFill>
                  <a:prstClr val="black"/>
                </a:solidFill>
              </a:rPr>
              <a:t> «</a:t>
            </a:r>
            <a:r>
              <a:rPr lang="ru-RU" sz="2400" b="1" dirty="0" smtClean="0">
                <a:solidFill>
                  <a:prstClr val="black"/>
                </a:solidFill>
              </a:rPr>
              <a:t>Наши папы -защитники</a:t>
            </a:r>
            <a:r>
              <a:rPr lang="ru-RU" sz="2400" b="1" dirty="0" smtClean="0">
                <a:solidFill>
                  <a:prstClr val="black"/>
                </a:solidFill>
              </a:rPr>
              <a:t>»</a:t>
            </a:r>
            <a:endParaRPr lang="ru-RU" sz="2400" dirty="0"/>
          </a:p>
        </p:txBody>
      </p:sp>
      <p:pic>
        <p:nvPicPr>
          <p:cNvPr id="4" name="Picture 2" descr="C:\Users\Admin\Desktop\фото\20240221_102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28961" y="2063527"/>
            <a:ext cx="454186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24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Результат проекта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выставка поделок « Военная техника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фото\20220224_1256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276872"/>
            <a:ext cx="3419475" cy="3065462"/>
          </a:xfrm>
          <a:prstGeom prst="rect">
            <a:avLst/>
          </a:prstGeom>
          <a:noFill/>
        </p:spPr>
      </p:pic>
      <p:pic>
        <p:nvPicPr>
          <p:cNvPr id="4099" name="Picture 3" descr="C:\Users\Admin\Desktop\фото\20220224_12562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420888"/>
            <a:ext cx="3419475" cy="2921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 проекта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выставка поделок « </a:t>
            </a:r>
            <a:r>
              <a:rPr lang="ru-RU" b="1" dirty="0" smtClean="0">
                <a:solidFill>
                  <a:schemeClr val="tx1"/>
                </a:solidFill>
              </a:rPr>
              <a:t>Осень золотая»</a:t>
            </a:r>
            <a:endParaRPr lang="ru-RU" dirty="0"/>
          </a:p>
        </p:txBody>
      </p:sp>
      <p:pic>
        <p:nvPicPr>
          <p:cNvPr id="5122" name="Picture 2" descr="C:\Users\Admin\Desktop\фото\20211008_0914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18550" y="2833978"/>
            <a:ext cx="3419475" cy="2449280"/>
          </a:xfrm>
          <a:prstGeom prst="rect">
            <a:avLst/>
          </a:prstGeom>
          <a:noFill/>
        </p:spPr>
      </p:pic>
      <p:pic>
        <p:nvPicPr>
          <p:cNvPr id="5123" name="Picture 3" descr="C:\Users\Admin\Desktop\фото\20211007_08404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4392487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 проекта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выставка </a:t>
            </a:r>
            <a:r>
              <a:rPr lang="ru-RU" b="1" dirty="0" smtClean="0">
                <a:solidFill>
                  <a:schemeClr val="tx1"/>
                </a:solidFill>
              </a:rPr>
              <a:t>поделок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« </a:t>
            </a:r>
            <a:r>
              <a:rPr lang="ru-RU" b="1" dirty="0" smtClean="0">
                <a:solidFill>
                  <a:schemeClr val="tx1"/>
                </a:solidFill>
              </a:rPr>
              <a:t>Снегурочки»</a:t>
            </a:r>
            <a:endParaRPr lang="ru-RU" dirty="0"/>
          </a:p>
        </p:txBody>
      </p:sp>
      <p:pic>
        <p:nvPicPr>
          <p:cNvPr id="6146" name="Picture 2" descr="C:\Users\Admin\Desktop\фото\20201224_1300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11753" y="2547667"/>
            <a:ext cx="3617447" cy="2753738"/>
          </a:xfrm>
          <a:prstGeom prst="rect">
            <a:avLst/>
          </a:prstGeom>
          <a:noFill/>
        </p:spPr>
      </p:pic>
      <p:pic>
        <p:nvPicPr>
          <p:cNvPr id="6147" name="Picture 3" descr="C:\Users\Admin\Desktop\фото\20201224_13011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74031" y="2375859"/>
            <a:ext cx="3761463" cy="26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Районный конкурс колясок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Admin\Desktop\Новая папка (3)\IMG-8d97719efd5e3acac7a4251f6f4bad04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443" y="2312988"/>
            <a:ext cx="2620565" cy="3494087"/>
          </a:xfrm>
          <a:prstGeom prst="rect">
            <a:avLst/>
          </a:prstGeom>
          <a:noFill/>
        </p:spPr>
      </p:pic>
      <p:pic>
        <p:nvPicPr>
          <p:cNvPr id="8195" name="Picture 3" descr="C:\Users\Admin\Desktop\Новая папка (3)\IMG-6c80ea8280b6b70f6c81020d1f4950c3-V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4480" y="2312988"/>
            <a:ext cx="2620565" cy="3494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Районный конкурс </a:t>
            </a:r>
            <a:r>
              <a:rPr lang="ru-RU" b="1" dirty="0" smtClean="0">
                <a:solidFill>
                  <a:schemeClr val="tx1"/>
                </a:solidFill>
              </a:rPr>
              <a:t>« Мама , папа , я –спортивная семья»</a:t>
            </a:r>
            <a:endParaRPr lang="ru-RU" dirty="0"/>
          </a:p>
        </p:txBody>
      </p:sp>
      <p:pic>
        <p:nvPicPr>
          <p:cNvPr id="9218" name="Picture 2" descr="C:\Users\Admin\Desktop\Новая папка (3)\IMG-9422ee611d23564405a621da50bdbf71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Детско-родительский конкурс « Платья из бросового материала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Admin\Desktop\Новая папка (3)\IMG-64e0c81e8b93fa1a93ef2d0e8c35eae5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24100"/>
            <a:ext cx="5040560" cy="3625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Общий субботник «Трудимся вместе»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Admin\Desktop\Новая папка (3)\IMG-09cf4e4e0b3c820ccdfa221e5d70728d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24100"/>
            <a:ext cx="5142120" cy="350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Праздник « День матери»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Admin\Desktop\Новая папка (3)\0-02-08-3a5f3b904f142d9699c51d0f49299eb21f6ec98a22e1f91e1b6faac0b5ea3e72_5a3a83674b943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6408712" cy="350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just" fontAlgn="base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Воспитание любви и уважения к своим родным, к членам своей семьи, как к людям, которые живут вместе, любят друг друга и заботятся о родных и близких. Воспитание у детей чувства долга перед семьей. </a:t>
            </a:r>
            <a:endParaRPr lang="ru-RU" dirty="0" smtClean="0">
              <a:ea typeface="Calibri"/>
              <a:cs typeface="Times New Roman"/>
            </a:endParaRPr>
          </a:p>
          <a:p>
            <a:pPr algn="just" fontAlgn="base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Результаты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проекта:</a:t>
            </a:r>
            <a:r>
              <a:rPr lang="ru-RU" sz="2800" b="1" dirty="0">
                <a:solidFill>
                  <a:srgbClr val="B13F9A"/>
                </a:solidFill>
              </a:rPr>
              <a:t/>
            </a:r>
            <a:br>
              <a:rPr lang="ru-RU" sz="2800" b="1" dirty="0">
                <a:solidFill>
                  <a:srgbClr val="B13F9A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акция « Окна победы»</a:t>
            </a:r>
            <a:endParaRPr lang="ru-RU" sz="2400" dirty="0"/>
          </a:p>
        </p:txBody>
      </p:sp>
      <p:pic>
        <p:nvPicPr>
          <p:cNvPr id="12290" name="Picture 2" descr="C:\Users\Admin\Desktop\Новая папка (3)\IMG-389dcb07b92616c9d59468921c081ae3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443" y="2312988"/>
            <a:ext cx="2620565" cy="3494087"/>
          </a:xfrm>
          <a:prstGeom prst="rect">
            <a:avLst/>
          </a:prstGeom>
          <a:noFill/>
        </p:spPr>
      </p:pic>
      <p:pic>
        <p:nvPicPr>
          <p:cNvPr id="12291" name="Picture 3" descr="C:\Users\Admin\Desktop\фото\20220508_11361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5025" y="2777728"/>
            <a:ext cx="3419475" cy="2564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67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Результаты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проекта:</a:t>
            </a:r>
            <a:r>
              <a:rPr lang="ru-RU" sz="2800" b="1" dirty="0">
                <a:solidFill>
                  <a:srgbClr val="B13F9A"/>
                </a:solidFill>
              </a:rPr>
              <a:t/>
            </a:r>
            <a:br>
              <a:rPr lang="ru-RU" sz="2800" b="1" dirty="0">
                <a:solidFill>
                  <a:srgbClr val="B13F9A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 smtClean="0"/>
              <a:t>Выводы:</a:t>
            </a:r>
          </a:p>
          <a:p>
            <a:pPr algn="just"/>
            <a:r>
              <a:rPr lang="ru-RU" dirty="0" smtClean="0"/>
              <a:t>были систематизированы </a:t>
            </a:r>
            <a:r>
              <a:rPr lang="ru-RU" dirty="0"/>
              <a:t>знания детей о </a:t>
            </a:r>
            <a:r>
              <a:rPr lang="ru-RU" dirty="0" smtClean="0"/>
              <a:t>семье </a:t>
            </a:r>
            <a:r>
              <a:rPr lang="ru-RU" dirty="0"/>
              <a:t>- дети лучше узнали свои корни, узнали, что такое </a:t>
            </a:r>
            <a:r>
              <a:rPr lang="ru-RU" dirty="0" smtClean="0"/>
              <a:t>семья;</a:t>
            </a:r>
            <a:endParaRPr lang="ru-RU" dirty="0"/>
          </a:p>
          <a:p>
            <a:pPr algn="just"/>
            <a:r>
              <a:rPr lang="ru-RU" dirty="0"/>
              <a:t>укрепились детско-родительские </a:t>
            </a:r>
            <a:r>
              <a:rPr lang="ru-RU" dirty="0" smtClean="0"/>
              <a:t>отношения, дети больше узнали о  семейных  ценностях  </a:t>
            </a:r>
            <a:r>
              <a:rPr lang="ru-RU" dirty="0"/>
              <a:t>и </a:t>
            </a:r>
            <a:r>
              <a:rPr lang="ru-RU" dirty="0" smtClean="0"/>
              <a:t>традициях.   </a:t>
            </a:r>
            <a:endParaRPr lang="ru-RU" dirty="0"/>
          </a:p>
          <a:p>
            <a:pPr algn="just"/>
            <a:r>
              <a:rPr lang="ru-RU" dirty="0" smtClean="0"/>
              <a:t>дети и родители получили возможность </a:t>
            </a:r>
            <a:r>
              <a:rPr lang="ru-RU" smtClean="0"/>
              <a:t>потренировать навыки общения</a:t>
            </a:r>
            <a:r>
              <a:rPr lang="ru-RU" dirty="0"/>
              <a:t>,  </a:t>
            </a:r>
            <a:r>
              <a:rPr lang="ru-RU" dirty="0" smtClean="0"/>
              <a:t>сотрудничества и сотворчества.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37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endParaRPr lang="ru-RU" dirty="0" smtClean="0"/>
          </a:p>
          <a:p>
            <a:pPr lvl="0"/>
            <a:r>
              <a:rPr lang="ru-RU" dirty="0" smtClean="0"/>
              <a:t>.</a:t>
            </a:r>
            <a:endParaRPr lang="ru-RU" dirty="0" smtClean="0"/>
          </a:p>
          <a:p>
            <a:pPr lvl="0"/>
            <a:r>
              <a:rPr lang="ru-RU" dirty="0" smtClean="0"/>
              <a:t> Сформировать у детей интерес к своей семье,  сохранению семейных традиций и обычаев, воспитать уважение к членам семьи.</a:t>
            </a:r>
          </a:p>
          <a:p>
            <a:pPr lvl="0"/>
            <a:r>
              <a:rPr lang="ru-RU" dirty="0" smtClean="0"/>
              <a:t>Привлечь родителей к установлению в семье правил, норм поведения, обычаев, традиций, т.е. потребность к формированию семейных ценностей. Формировать и развивать у детей навыки исследовательской и творческой работы совместно с воспитателями и родителями.</a:t>
            </a:r>
          </a:p>
          <a:p>
            <a:pPr lvl="0"/>
            <a:r>
              <a:rPr lang="ru-RU" dirty="0" smtClean="0"/>
              <a:t>Создать эмоционально благополучную атмосферу дома и в детском саду, где взаимоотношения между людьми (взрослыми и детьми) построены на основе доброжелательности и взаимоуважении, где ребенок будет чувствовать себя желанным и защищенным.</a:t>
            </a:r>
          </a:p>
          <a:p>
            <a:pPr lvl="0"/>
            <a:r>
              <a:rPr lang="ru-RU" dirty="0" smtClean="0"/>
              <a:t>Побуждать детей к выполнению общественно значимых заданий, к добрым делам для семьи, родного дома, детского сада.</a:t>
            </a:r>
          </a:p>
          <a:p>
            <a:pPr lvl="0"/>
            <a:r>
              <a:rPr lang="ru-RU" dirty="0" smtClean="0"/>
              <a:t>Упражнять детей в проявлении сострадания, заботливости, внимательности к родным и близким, друзьям и сверстникам, к тем, кто о них заботится. Предоставлять детям возможность разнообразно и свободно проявлять свои интересы, иметь личное время для занятий любимым делом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Этапы 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Этапы реализации проекта</a:t>
            </a:r>
            <a:endParaRPr lang="ru-RU" dirty="0" smtClean="0"/>
          </a:p>
          <a:p>
            <a:r>
              <a:rPr lang="ru-RU" u="sng" dirty="0" smtClean="0"/>
              <a:t>1 этап – </a:t>
            </a:r>
            <a:r>
              <a:rPr lang="ru-RU" dirty="0" smtClean="0"/>
              <a:t>организационно - диагностический (январь).</a:t>
            </a:r>
          </a:p>
          <a:p>
            <a:r>
              <a:rPr lang="ru-RU" u="sng" dirty="0" smtClean="0"/>
              <a:t>2 этап - </a:t>
            </a:r>
            <a:r>
              <a:rPr lang="ru-RU" dirty="0" smtClean="0"/>
              <a:t> формирующий (февраль-март)</a:t>
            </a:r>
          </a:p>
          <a:p>
            <a:r>
              <a:rPr lang="ru-RU" u="sng" dirty="0" smtClean="0"/>
              <a:t>3 этап- </a:t>
            </a:r>
            <a:r>
              <a:rPr lang="ru-RU" dirty="0" smtClean="0"/>
              <a:t>обобщающий (декабрь)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январь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Моя семья.</a:t>
            </a:r>
            <a:endParaRPr lang="ru-RU" dirty="0" smtClean="0"/>
          </a:p>
          <a:p>
            <a:r>
              <a:rPr lang="ru-RU" b="1" i="1" dirty="0" smtClean="0"/>
              <a:t>Беседа на тему:</a:t>
            </a:r>
            <a:r>
              <a:rPr lang="ru-RU" i="1" dirty="0" smtClean="0"/>
              <a:t>  « Что такое семья», «Мои близкие».</a:t>
            </a:r>
            <a:endParaRPr lang="ru-RU" dirty="0" smtClean="0"/>
          </a:p>
          <a:p>
            <a:r>
              <a:rPr lang="ru-RU" b="1" i="1" dirty="0" smtClean="0"/>
              <a:t>Чтение сказок</a:t>
            </a:r>
            <a:endParaRPr lang="ru-RU" dirty="0" smtClean="0"/>
          </a:p>
          <a:p>
            <a:r>
              <a:rPr lang="ru-RU" i="1" dirty="0" smtClean="0"/>
              <a:t>«Кукушка», «Гуси-лебеди» « Красная Шапочка», «Крошечка – </a:t>
            </a:r>
            <a:r>
              <a:rPr lang="ru-RU" i="1" dirty="0" err="1" smtClean="0"/>
              <a:t>Хаврошечка</a:t>
            </a:r>
            <a:r>
              <a:rPr lang="ru-RU" i="1" dirty="0" smtClean="0"/>
              <a:t>», «Гуси-лебеди».</a:t>
            </a:r>
            <a:endParaRPr lang="ru-RU" dirty="0" smtClean="0"/>
          </a:p>
          <a:p>
            <a:r>
              <a:rPr lang="ru-RU" b="1" i="1" dirty="0" smtClean="0"/>
              <a:t>Пальчиковая игра:   </a:t>
            </a:r>
            <a:r>
              <a:rPr lang="ru-RU" i="1" dirty="0" smtClean="0"/>
              <a:t>«Моя семья»  </a:t>
            </a:r>
            <a:endParaRPr lang="ru-RU" dirty="0" smtClean="0"/>
          </a:p>
          <a:p>
            <a:r>
              <a:rPr lang="ru-RU" i="1" dirty="0" smtClean="0"/>
              <a:t> </a:t>
            </a:r>
            <a:r>
              <a:rPr lang="ru-RU" b="1" i="1" dirty="0" smtClean="0"/>
              <a:t>Сюжетно-ролевые игры: </a:t>
            </a:r>
            <a:r>
              <a:rPr lang="ru-RU" i="1" dirty="0" smtClean="0"/>
              <a:t>«Семья», «Дочки - матери»,  «Встречаем гостей»       </a:t>
            </a:r>
            <a:r>
              <a:rPr lang="ru-RU" b="1" i="1" dirty="0" smtClean="0"/>
              <a:t>Серия бесед по картинкам </a:t>
            </a:r>
            <a:r>
              <a:rPr lang="ru-RU" i="1" dirty="0" smtClean="0"/>
              <a:t>« Какая  у меня семья».</a:t>
            </a:r>
            <a:endParaRPr lang="ru-RU" dirty="0" smtClean="0"/>
          </a:p>
          <a:p>
            <a:r>
              <a:rPr lang="ru-RU" b="1" i="1" dirty="0" smtClean="0"/>
              <a:t>Рассматривание картин</a:t>
            </a:r>
            <a:r>
              <a:rPr lang="ru-RU" i="1" dirty="0" smtClean="0"/>
              <a:t>: Т. Сорокина «Семья»</a:t>
            </a:r>
            <a:endParaRPr lang="ru-RU" dirty="0" smtClean="0"/>
          </a:p>
          <a:p>
            <a:r>
              <a:rPr lang="ru-RU" b="1" i="1" dirty="0" smtClean="0"/>
              <a:t>Драматизация сказки:</a:t>
            </a:r>
            <a:r>
              <a:rPr lang="ru-RU" i="1" dirty="0" smtClean="0"/>
              <a:t> «Репка»</a:t>
            </a:r>
            <a:endParaRPr lang="ru-RU" dirty="0" smtClean="0"/>
          </a:p>
          <a:p>
            <a:r>
              <a:rPr lang="ru-RU" b="1" i="1" dirty="0" smtClean="0"/>
              <a:t>Оформление альбома: </a:t>
            </a:r>
            <a:r>
              <a:rPr lang="ru-RU" i="1" dirty="0" smtClean="0"/>
              <a:t>«Дружная семья» </a:t>
            </a:r>
            <a:endParaRPr lang="ru-RU" dirty="0" smtClean="0"/>
          </a:p>
          <a:p>
            <a:r>
              <a:rPr lang="ru-RU" i="1" dirty="0" smtClean="0"/>
              <a:t> </a:t>
            </a:r>
            <a:r>
              <a:rPr lang="ru-RU" b="1" i="1" dirty="0" smtClean="0"/>
              <a:t>Консультация:</a:t>
            </a:r>
            <a:r>
              <a:rPr lang="ru-RU" dirty="0" smtClean="0"/>
              <a:t> </a:t>
            </a:r>
            <a:r>
              <a:rPr lang="ru-RU" i="1" dirty="0" smtClean="0"/>
              <a:t>«Главные условия воспитания детей в семье»</a:t>
            </a:r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Папка-передвижка:</a:t>
            </a:r>
            <a:r>
              <a:rPr lang="ru-RU" i="1" dirty="0" smtClean="0"/>
              <a:t>«Как создать семейный герб»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02474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февраль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i="1" dirty="0" smtClean="0"/>
              <a:t>Мой папа.</a:t>
            </a:r>
            <a:endParaRPr lang="ru-RU" dirty="0" smtClean="0"/>
          </a:p>
          <a:p>
            <a:r>
              <a:rPr lang="ru-RU" b="1" i="1" dirty="0" smtClean="0"/>
              <a:t>Беседа:  « </a:t>
            </a:r>
            <a:r>
              <a:rPr lang="ru-RU" i="1" dirty="0" smtClean="0"/>
              <a:t>Где служил мой папа», « Папа гордость моя»</a:t>
            </a:r>
            <a:endParaRPr lang="ru-RU" dirty="0" smtClean="0"/>
          </a:p>
          <a:p>
            <a:r>
              <a:rPr lang="ru-RU" b="1" i="1" dirty="0" smtClean="0"/>
              <a:t>Рассматривание иллюстраций,</a:t>
            </a:r>
            <a:r>
              <a:rPr lang="ru-RU" i="1" dirty="0" smtClean="0"/>
              <a:t> </a:t>
            </a:r>
            <a:r>
              <a:rPr lang="ru-RU" b="1" i="1" dirty="0" smtClean="0"/>
              <a:t>репродукций, альбомов с военной тематикой</a:t>
            </a:r>
            <a:endParaRPr lang="ru-RU" dirty="0" smtClean="0"/>
          </a:p>
          <a:p>
            <a:r>
              <a:rPr lang="ru-RU" b="1" i="1" dirty="0" smtClean="0"/>
              <a:t>Чтение художественной литературы:</a:t>
            </a:r>
            <a:r>
              <a:rPr lang="ru-RU" i="1" dirty="0" smtClean="0"/>
              <a:t> Т. Бокова « Папа», Т. Шорыгина «Дедушка»,; стихи к празднику .              </a:t>
            </a:r>
            <a:endParaRPr lang="ru-RU" dirty="0" smtClean="0"/>
          </a:p>
          <a:p>
            <a:r>
              <a:rPr lang="ru-RU" i="1" dirty="0" smtClean="0"/>
              <a:t> </a:t>
            </a:r>
            <a:r>
              <a:rPr lang="ru-RU" b="1" i="1" dirty="0" smtClean="0"/>
              <a:t>Ручной труд:</a:t>
            </a:r>
            <a:r>
              <a:rPr lang="ru-RU" i="1" dirty="0" smtClean="0"/>
              <a:t> «Поздравительная открытка для папы» </a:t>
            </a:r>
            <a:endParaRPr lang="ru-RU" dirty="0" smtClean="0"/>
          </a:p>
          <a:p>
            <a:r>
              <a:rPr lang="ru-RU" i="1" dirty="0" smtClean="0"/>
              <a:t> </a:t>
            </a:r>
            <a:r>
              <a:rPr lang="ru-RU" b="1" i="1" dirty="0" smtClean="0"/>
              <a:t>Сюжетно-ролевые игры:</a:t>
            </a:r>
            <a:r>
              <a:rPr lang="ru-RU" i="1" dirty="0" smtClean="0"/>
              <a:t> «Моряки».</a:t>
            </a:r>
            <a:endParaRPr lang="ru-RU" dirty="0" smtClean="0"/>
          </a:p>
          <a:p>
            <a:r>
              <a:rPr lang="ru-RU" b="1" i="1" dirty="0" smtClean="0"/>
              <a:t>Рассматривание дома с папой армейского фотоальбома</a:t>
            </a:r>
            <a:endParaRPr lang="ru-RU" dirty="0" smtClean="0"/>
          </a:p>
          <a:p>
            <a:r>
              <a:rPr lang="ru-RU" b="1" i="1" dirty="0" smtClean="0"/>
              <a:t>Рассказ :</a:t>
            </a:r>
            <a:r>
              <a:rPr lang="ru-RU" i="1" dirty="0" smtClean="0"/>
              <a:t>«Где служил мой папа.»</a:t>
            </a:r>
            <a:endParaRPr lang="ru-RU" dirty="0" smtClean="0"/>
          </a:p>
          <a:p>
            <a:r>
              <a:rPr lang="ru-RU" b="1" i="1" dirty="0" smtClean="0"/>
              <a:t>Фотогазета :</a:t>
            </a:r>
            <a:r>
              <a:rPr lang="ru-RU" i="1" dirty="0" smtClean="0"/>
              <a:t>»Наши папы – бравые солдаты.»</a:t>
            </a:r>
            <a:endParaRPr lang="ru-RU" dirty="0" smtClean="0"/>
          </a:p>
          <a:p>
            <a:r>
              <a:rPr lang="ru-RU" b="1" i="1" dirty="0" smtClean="0"/>
              <a:t>Консультация:</a:t>
            </a:r>
            <a:r>
              <a:rPr lang="ru-RU" i="1" dirty="0" smtClean="0"/>
              <a:t>«Растим мужчину»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март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i="1" dirty="0" smtClean="0"/>
              <a:t>Моя мама</a:t>
            </a:r>
            <a:endParaRPr lang="ru-RU" dirty="0" smtClean="0"/>
          </a:p>
          <a:p>
            <a:r>
              <a:rPr lang="ru-RU" b="1" i="1" dirty="0" smtClean="0"/>
              <a:t>Беседа на тему:</a:t>
            </a:r>
            <a:endParaRPr lang="ru-RU" dirty="0" smtClean="0"/>
          </a:p>
          <a:p>
            <a:r>
              <a:rPr lang="ru-RU" i="1" dirty="0" smtClean="0"/>
              <a:t>«Моя мама лучше всех»</a:t>
            </a:r>
            <a:endParaRPr lang="ru-RU" dirty="0" smtClean="0"/>
          </a:p>
          <a:p>
            <a:r>
              <a:rPr lang="ru-RU" b="1" i="1" dirty="0" smtClean="0"/>
              <a:t>Просмотр мультфильма:</a:t>
            </a:r>
            <a:endParaRPr lang="ru-RU" dirty="0" smtClean="0"/>
          </a:p>
          <a:p>
            <a:r>
              <a:rPr lang="ru-RU" i="1" dirty="0" smtClean="0"/>
              <a:t>«Мама для мамонтёнка»</a:t>
            </a:r>
            <a:endParaRPr lang="ru-RU" dirty="0" smtClean="0"/>
          </a:p>
          <a:p>
            <a:r>
              <a:rPr lang="ru-RU" b="1" i="1" dirty="0" smtClean="0"/>
              <a:t>Чтение стихотворения</a:t>
            </a:r>
            <a:r>
              <a:rPr lang="ru-RU" i="1" dirty="0" smtClean="0"/>
              <a:t> Е.Благининой «Посидим в тишине», « Вот какая мама»</a:t>
            </a:r>
            <a:endParaRPr lang="ru-RU" dirty="0" smtClean="0"/>
          </a:p>
          <a:p>
            <a:r>
              <a:rPr lang="ru-RU" b="1" i="1" dirty="0" smtClean="0"/>
              <a:t>Настольный театр:</a:t>
            </a:r>
            <a:endParaRPr lang="ru-RU" dirty="0" smtClean="0"/>
          </a:p>
          <a:p>
            <a:r>
              <a:rPr lang="ru-RU" i="1" dirty="0" smtClean="0"/>
              <a:t>«Волк и семеро козлят»</a:t>
            </a:r>
            <a:endParaRPr lang="ru-RU" dirty="0" smtClean="0"/>
          </a:p>
          <a:p>
            <a:r>
              <a:rPr lang="ru-RU" b="1" i="1" dirty="0" smtClean="0"/>
              <a:t>Сюжетно-ролевые игры:</a:t>
            </a:r>
            <a:r>
              <a:rPr lang="ru-RU" i="1" dirty="0" smtClean="0"/>
              <a:t> «Дочки – матери»</a:t>
            </a:r>
            <a:endParaRPr lang="ru-RU" dirty="0" smtClean="0"/>
          </a:p>
          <a:p>
            <a:r>
              <a:rPr lang="ru-RU" b="1" i="1" dirty="0" smtClean="0"/>
              <a:t>Праздничная программа, посвящённая мамам ко дню 8 марта</a:t>
            </a:r>
            <a:endParaRPr lang="ru-RU" dirty="0" smtClean="0"/>
          </a:p>
          <a:p>
            <a:r>
              <a:rPr lang="ru-RU" b="1" i="1" dirty="0" smtClean="0"/>
              <a:t>Папка-передвижка:</a:t>
            </a:r>
            <a:r>
              <a:rPr lang="ru-RU" i="1" dirty="0" smtClean="0"/>
              <a:t>«Когда родительская любовь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апрель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Профессии моих родителей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Беседа на тему:</a:t>
            </a:r>
            <a:endParaRPr lang="ru-RU" dirty="0" smtClean="0"/>
          </a:p>
          <a:p>
            <a:r>
              <a:rPr lang="ru-RU" i="1" dirty="0" smtClean="0"/>
              <a:t>«Мои родители – строители, врачи, учителя, и т.д.»</a:t>
            </a:r>
            <a:endParaRPr lang="ru-RU" dirty="0" smtClean="0"/>
          </a:p>
          <a:p>
            <a:r>
              <a:rPr lang="ru-RU" b="1" i="1" dirty="0" smtClean="0"/>
              <a:t>Чтение произведений</a:t>
            </a:r>
            <a:endParaRPr lang="ru-RU" dirty="0" smtClean="0"/>
          </a:p>
          <a:p>
            <a:r>
              <a:rPr lang="ru-RU" i="1" dirty="0" err="1" smtClean="0"/>
              <a:t>С.Баруздина</a:t>
            </a:r>
            <a:r>
              <a:rPr lang="ru-RU" i="1" dirty="0" smtClean="0"/>
              <a:t> «Мамина работа», В Маяковский «Кем быть?», Д. </a:t>
            </a:r>
            <a:r>
              <a:rPr lang="ru-RU" i="1" dirty="0" err="1" smtClean="0"/>
              <a:t>Родари</a:t>
            </a:r>
            <a:r>
              <a:rPr lang="ru-RU" i="1" dirty="0" smtClean="0"/>
              <a:t> « Чем пахнут ремёсла»</a:t>
            </a:r>
            <a:endParaRPr lang="ru-RU" dirty="0" smtClean="0"/>
          </a:p>
          <a:p>
            <a:r>
              <a:rPr lang="ru-RU" b="1" i="1" dirty="0" smtClean="0"/>
              <a:t>Сюжетно-ролевые игры:</a:t>
            </a:r>
            <a:r>
              <a:rPr lang="ru-RU" i="1" dirty="0" smtClean="0"/>
              <a:t> «Водители», «Поликлиника»</a:t>
            </a:r>
            <a:endParaRPr lang="ru-RU" dirty="0" smtClean="0"/>
          </a:p>
          <a:p>
            <a:r>
              <a:rPr lang="ru-RU" b="1" i="1" dirty="0" smtClean="0"/>
              <a:t>Дидактические игры</a:t>
            </a:r>
            <a:r>
              <a:rPr lang="ru-RU" i="1" dirty="0" smtClean="0"/>
              <a:t> «Что лишнее?», «Кому, что нужно?»</a:t>
            </a:r>
            <a:endParaRPr lang="ru-RU" dirty="0" smtClean="0"/>
          </a:p>
          <a:p>
            <a:r>
              <a:rPr lang="ru-RU" b="1" i="1" dirty="0" smtClean="0"/>
              <a:t>Встреча с близкими людьми :</a:t>
            </a:r>
            <a:r>
              <a:rPr lang="ru-RU" i="1" dirty="0" smtClean="0"/>
              <a:t>Рассказ родителей о своей работе.</a:t>
            </a:r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Благоустройство участка детского сада.</a:t>
            </a:r>
            <a:endParaRPr lang="ru-RU" dirty="0" smtClean="0"/>
          </a:p>
          <a:p>
            <a:r>
              <a:rPr lang="ru-RU" b="1" i="1" dirty="0" smtClean="0"/>
              <a:t>Папка-передвижка:</a:t>
            </a:r>
            <a:r>
              <a:rPr lang="ru-RU" i="1" dirty="0" smtClean="0"/>
              <a:t>«Как мы помогаем родным.»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735</TotalTime>
  <Words>301</Words>
  <Application>Microsoft Office PowerPoint</Application>
  <PresentationFormat>Экран (4:3)</PresentationFormat>
  <Paragraphs>167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Остин</vt:lpstr>
      <vt:lpstr>Слайд 1</vt:lpstr>
      <vt:lpstr>Слайд 2</vt:lpstr>
      <vt:lpstr>Цель:</vt:lpstr>
      <vt:lpstr>Задачи:</vt:lpstr>
      <vt:lpstr>Этапы проекта</vt:lpstr>
      <vt:lpstr>январь</vt:lpstr>
      <vt:lpstr>февраль</vt:lpstr>
      <vt:lpstr>март</vt:lpstr>
      <vt:lpstr>апрель</vt:lpstr>
      <vt:lpstr>май</vt:lpstr>
      <vt:lpstr>июнь</vt:lpstr>
      <vt:lpstr>сентябрь</vt:lpstr>
      <vt:lpstr>октябрь</vt:lpstr>
      <vt:lpstr>ноябрь</vt:lpstr>
      <vt:lpstr>Результаты проекта: Работы из бисера «Цветы для мамы»</vt:lpstr>
      <vt:lpstr>Результаты проекта: Мамин портрет</vt:lpstr>
      <vt:lpstr>Результаты проекта: Папин портрет</vt:lpstr>
      <vt:lpstr>Результаты проекта: Подарки родителям</vt:lpstr>
      <vt:lpstr>Результаты проекта: Поздравление маме (коллективная работа)</vt:lpstr>
      <vt:lpstr>Результаты проекта: Творческая презентация «Моя семья»</vt:lpstr>
      <vt:lpstr>Результаты проекта: Выставка фотографий «Наши папы -защитники»</vt:lpstr>
      <vt:lpstr>Результат проекта выставка поделок « Военная техника</vt:lpstr>
      <vt:lpstr>Результат проекта выставка поделок « Осень золотая»</vt:lpstr>
      <vt:lpstr>Результат проекта выставка поделок  « Снегурочки»</vt:lpstr>
      <vt:lpstr>Районный конкурс колясок</vt:lpstr>
      <vt:lpstr>Районный конкурс « Мама , папа , я –спортивная семья»</vt:lpstr>
      <vt:lpstr>Детско-родительский конкурс « Платья из бросового материала</vt:lpstr>
      <vt:lpstr>Общий субботник «Трудимся вместе»</vt:lpstr>
      <vt:lpstr>Праздник « День матери»</vt:lpstr>
      <vt:lpstr>Результаты проекта: акция « Окна победы»</vt:lpstr>
      <vt:lpstr>Результаты проекта: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«Моя семья»</dc:title>
  <dc:creator>User</dc:creator>
  <cp:lastModifiedBy>Admin</cp:lastModifiedBy>
  <cp:revision>78</cp:revision>
  <dcterms:created xsi:type="dcterms:W3CDTF">2015-05-27T11:48:06Z</dcterms:created>
  <dcterms:modified xsi:type="dcterms:W3CDTF">2024-12-12T11:53:47Z</dcterms:modified>
</cp:coreProperties>
</file>