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8" r:id="rId4"/>
    <p:sldId id="259" r:id="rId5"/>
    <p:sldId id="263" r:id="rId6"/>
    <p:sldId id="264" r:id="rId7"/>
    <p:sldId id="266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9" r:id="rId16"/>
    <p:sldId id="280" r:id="rId17"/>
    <p:sldId id="273" r:id="rId18"/>
    <p:sldId id="275" r:id="rId19"/>
    <p:sldId id="274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CCFF66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385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722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213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79271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2312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0170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404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136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088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15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473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1759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23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572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213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56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38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84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8939F-2831-49D9-A072-FDC9558DA919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2DF4B-5CAF-47FA-B0BB-DB40141C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8763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5C9FB28-9EAB-44CF-88E9-F57CF4DD6BA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" y="-290"/>
            <a:ext cx="12191487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15" y="235982"/>
            <a:ext cx="9149442" cy="477078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105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05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050" b="0" i="0" u="none" strike="noStrike" baseline="0" dirty="0">
                <a:latin typeface="Tahoma" panose="020B0604030504040204" pitchFamily="34" charset="0"/>
              </a:rPr>
              <a:t/>
            </a:r>
            <a:br>
              <a:rPr lang="ru-RU" sz="1050" b="0" i="0" u="none" strike="noStrike" baseline="0" dirty="0">
                <a:latin typeface="Tahoma" panose="020B0604030504040204" pitchFamily="34" charset="0"/>
              </a:rPr>
            </a:br>
            <a:r>
              <a:rPr lang="ru-RU" sz="4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 </a:t>
            </a:r>
            <a:b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b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(ФОП ДО)</a:t>
            </a:r>
            <a:r>
              <a:rPr lang="ru-RU" sz="4000" b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DDF2EE36-30B4-4798-8918-6457E541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5817872"/>
              </p:ext>
            </p:extLst>
          </p:nvPr>
        </p:nvGraphicFramePr>
        <p:xfrm>
          <a:off x="6466114" y="3871629"/>
          <a:ext cx="5725886" cy="1825785"/>
        </p:xfrm>
        <a:graphic>
          <a:graphicData uri="http://schemas.openxmlformats.org/drawingml/2006/table">
            <a:tbl>
              <a:tblPr/>
              <a:tblGrid>
                <a:gridCol w="5725886">
                  <a:extLst>
                    <a:ext uri="{9D8B030D-6E8A-4147-A177-3AD203B41FA5}">
                      <a16:colId xmlns:a16="http://schemas.microsoft.com/office/drawing/2014/main" xmlns="" val="4208623455"/>
                    </a:ext>
                  </a:extLst>
                </a:gridCol>
              </a:tblGrid>
              <a:tr h="1825785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Выполнил</a:t>
                      </a:r>
                      <a:r>
                        <a:rPr lang="ru-RU" sz="2400" b="1" i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воспитатель </a:t>
                      </a:r>
                    </a:p>
                    <a:p>
                      <a:pPr algn="ctr"/>
                      <a:r>
                        <a:rPr lang="ru-RU" sz="2400" b="1" i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МАДОУ « Золотой ключик»: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i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Душакова</a:t>
                      </a:r>
                      <a:r>
                        <a:rPr lang="ru-RU" sz="2400" b="1" i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О.Ю.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925645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BE69B8-B528-401C-9143-900FF44813F2}"/>
              </a:ext>
            </a:extLst>
          </p:cNvPr>
          <p:cNvSpPr txBox="1"/>
          <p:nvPr/>
        </p:nvSpPr>
        <p:spPr>
          <a:xfrm>
            <a:off x="3042558" y="6144288"/>
            <a:ext cx="6106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xmlns="" val="32833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E0C5650-C424-4BC0-A003-1D51F51FD0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ЦЕЛЕВОЙ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Цели педагогической диагностики, а также особенности ее проведения (основные формы, методы) определяются ФГОС ДО (п.3.2.3 и п. 4.6).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Периодичность проведения диагностики, способ и форма фиксации результатов определяется ДОО.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В ФОП уточнена оптимальная периодичность – дважды в год (стартовая, с учетом адаптационно периода, и заключительная на этапе освоения содержания программы возрастной группой).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Присутствуют уточнения об основном методе (наблюдении), других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малоформализованных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методах и методиках педагогической диагностики, а также об индикаторах оценки наблюдаемых фактов.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*Проведение психологической диагностики определяется положениями ФГОС ДО (п.3.2.3)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15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Представлены задачи и содержание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образовательной деятельности с детьми всех возрастных групп по всем образовательным областям.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образовательной деятельности в каждой образовательной области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дополнено и расширено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с учетом цели, задач, планируемых результатов.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Содержание образовательных областей дополнено задачами воспитания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отражающими направленность на приобщение детей к ценностям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«Родина», «Природа», «Семья», «Человек»,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«Жизнь», «Милосердие», «Добро»,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«Дружба», «Сотрудничество», «Труд»,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знание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»,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«Культура», «Красота», «Здоровье».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Вариативность форм, способов, методов и средств реализации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признание приоритетности субъектной позиции ребенка в образовательном процессе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75A6A0-17F4-4BCD-B401-EFCC829ECE7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25661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использоваться различные образовательные технологии,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дистанционные образовательные технологии, дистанционное обучение, за исключением тех, которые могут нанести вред здоровью детей.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методы реализации задач воспитания, методы реализации задач обучения дошкольников.</a:t>
            </a:r>
            <a: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434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415229-E554-46F7-9258-8C59FA3C38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34112"/>
            <a:ext cx="11823589" cy="659587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Представлены варианты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совместной деятельности детей с педагогом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другими детьми, уточнены возможные варианты позиции педагога 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 особое место и роль игры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деятельности и в развитии детей.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 Уточнены возможные формы организации образовательной деятельности по Программе в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половине дня, на прогулке, во второй половине дня.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*Развернуто представлена информация о занятии как организационной форме, не означающей обязательную регламентированность процесса, и предполагающей выбор педагогом содержания и педагогически обоснованных методов образовательной деятельности.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988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F6AAAEB-196A-44A3-A75C-2C1CE34DA69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377952"/>
            <a:ext cx="11204448" cy="6071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*Выделены способы, направления и условия поддержки детской инициативы на разных возрастных этапах. </a:t>
            </a: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* Представлено направление взаимодействия педагогического коллектива с семьями воспитанников: цель, задачи, принципы, направления, возможные формы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(расширено).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* Представлено направление коррекционно-развивающей работы с детьми и/или инклюзивного образования: задачи, содержание, формы организации и др.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(расширено).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Отдельным блоком (п. 29) включена Федеральная программа воспитания.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276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Возрастные группы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От 2 месяцев до 1 года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 </a:t>
            </a:r>
            <a:r>
              <a:rPr lang="ru-RU" sz="3200" dirty="0" smtClean="0"/>
              <a:t>От 1 года до 2 лет.</a:t>
            </a:r>
          </a:p>
          <a:p>
            <a:r>
              <a:rPr lang="ru-RU" sz="3200" dirty="0" smtClean="0"/>
              <a:t>От </a:t>
            </a:r>
            <a:r>
              <a:rPr lang="ru-RU" sz="3200" dirty="0" smtClean="0"/>
              <a:t>2 лет до 3 лет.</a:t>
            </a:r>
          </a:p>
          <a:p>
            <a:r>
              <a:rPr lang="ru-RU" sz="3200" dirty="0" smtClean="0"/>
              <a:t> </a:t>
            </a:r>
            <a:r>
              <a:rPr lang="ru-RU" sz="3200" dirty="0" smtClean="0"/>
              <a:t>От 3 лет до 4 лет.</a:t>
            </a:r>
          </a:p>
          <a:p>
            <a:r>
              <a:rPr lang="ru-RU" sz="3200" dirty="0" smtClean="0"/>
              <a:t>От 4 лет до 5 лет.</a:t>
            </a:r>
          </a:p>
          <a:p>
            <a:r>
              <a:rPr lang="ru-RU" sz="3200" dirty="0" smtClean="0"/>
              <a:t>От </a:t>
            </a:r>
            <a:r>
              <a:rPr lang="ru-RU" sz="3200" dirty="0" smtClean="0"/>
              <a:t>5 лет до 6 лет.</a:t>
            </a:r>
          </a:p>
          <a:p>
            <a:r>
              <a:rPr lang="ru-RU" sz="3200" dirty="0" smtClean="0"/>
              <a:t>От 6 лет до 7 лет.</a:t>
            </a:r>
          </a:p>
          <a:p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Социально-коммуникативное развитие</a:t>
            </a:r>
          </a:p>
          <a:p>
            <a:r>
              <a:rPr lang="ru-RU" sz="3600" dirty="0" smtClean="0"/>
              <a:t>Познавательное развитие</a:t>
            </a:r>
          </a:p>
          <a:p>
            <a:r>
              <a:rPr lang="ru-RU" sz="3600" dirty="0" smtClean="0"/>
              <a:t>Физическое развитие</a:t>
            </a:r>
          </a:p>
          <a:p>
            <a:r>
              <a:rPr lang="ru-RU" sz="3600" dirty="0" smtClean="0"/>
              <a:t>Речевое развитие</a:t>
            </a:r>
          </a:p>
          <a:p>
            <a:r>
              <a:rPr lang="ru-RU" sz="3600" dirty="0" smtClean="0"/>
              <a:t>Художественно-эстетическое развитие</a:t>
            </a:r>
            <a:endParaRPr lang="ru-RU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34112"/>
            <a:ext cx="11823589" cy="659587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</a:t>
            </a: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дополнены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традиционных (фронтальные, групповые, индивидуальные занятия).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 В блоке, посвященном РППС,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уточнено, что ФОП ДО не выдвигает жестких требований к организации РППС,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оставляет за ДОУ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*Блок, посвященный материально-техническому обеспечению Программы, обеспеченности методическими материалами и средствами обучения и воспитания,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 обобщенными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 </a:t>
            </a:r>
            <a:r>
              <a:rPr lang="ru-RU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</a:t>
            </a:r>
            <a:r>
              <a:rPr lang="ru-RU" sz="1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ТВ-413-03 от 13.02.2023)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9219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A639B98-275C-4773-8266-618E385796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231648"/>
            <a:ext cx="11631168" cy="64495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развернутый примерный перечень                                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художественной  литературы 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каждой возрастной группы детей от 1 года до 7 лет)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произведений,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игр, упражнений и т.п.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всех возрастных групп от 2 мес. до 7 лет),                               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 изобразительного искусства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каждой возрастной группы от 2 до 7 лет)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анимационных произведений, которые рекомендуются для семейного просмотра и могут быть использованы в образовательном процессе ДОУ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(преимущественно отечественные мультипликационные фильмы и сериалы для детей 5-6 и 6-7 лет) ,</a:t>
            </a:r>
            <a:b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Примерный режим и распорядок дня опирается на действующие СанПиН, даны как четкие требования, обязательные для соблюдения, так и рамочные ориентиры для изменения режима и распорядка дня.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1687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93DD26A-C06A-4D5A-BB3A-7B177E618E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370" y="364823"/>
            <a:ext cx="9448800" cy="566318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*В блоке «Федеральный календарный план воспитательной работы»  дан перечень основных государственных и народных праздников, памятных дат, и уточнено, что: 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• план является единым для ДОУ;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• ДОУ вправе наряду с указанными в плане, проводить иные мероприятия, согласно ключевым направлениям воспитания и дополнительного образования детей;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• все мероприятия плана должны проводиться с учетом особенностей Программы, а также возрастных, физиологических, психоэмоциональных особенностей детей.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588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878" y="0"/>
            <a:ext cx="12192000" cy="556591"/>
          </a:xfrm>
          <a:solidFill>
            <a:srgbClr val="CCFF66"/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 изменения во ФГОС ДО</a:t>
            </a:r>
            <a:endParaRPr lang="ru-RU" sz="1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90EECC7-6CA7-4A9A-8B52-911D6E0F9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3888765"/>
              </p:ext>
            </p:extLst>
          </p:nvPr>
        </p:nvGraphicFramePr>
        <p:xfrm>
          <a:off x="59635" y="556591"/>
          <a:ext cx="12072730" cy="6309360"/>
        </p:xfrm>
        <a:graphic>
          <a:graphicData uri="http://schemas.openxmlformats.org/drawingml/2006/table">
            <a:tbl>
              <a:tblPr/>
              <a:tblGrid>
                <a:gridCol w="12072730">
                  <a:extLst>
                    <a:ext uri="{9D8B030D-6E8A-4147-A177-3AD203B41FA5}">
                      <a16:colId xmlns:a16="http://schemas.microsoft.com/office/drawing/2014/main" xmlns="" val="2929187652"/>
                    </a:ext>
                  </a:extLst>
                </a:gridCol>
              </a:tblGrid>
              <a:tr h="5817704">
                <a:tc>
                  <a:txBody>
                    <a:bodyPr/>
                    <a:lstStyle/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П.2.6: перечень ОО не изменился, однако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расширено и конкретизировано их содержание;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П.2.7: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изменен перечень детских видов деятельности;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П.2.10: уточнено,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и планируемые результаты ООП должны быть не ниже содержания и планируемых результатов ФОП ДО;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П.2.11: уточнено, что содержательный раздел Программы должен включать описание ОД в соответствии с направлениями развития ребенка, представленными в пяти ОО,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Федеральной образовательной программой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 учетом используемых методических пособий, обеспечивающих реализацию данного содержания;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П.2.12: указано,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часть программы должна соответствовать ФОП ДО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 </a:t>
                      </a:r>
                      <a:r>
                        <a:rPr lang="ru-RU" sz="2400" b="0" i="1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оформляться в виде ссылки на ФОП;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П.2.13: указано,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краткой презентации ООП ДО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помимо прочего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быть представлена ссылка на ФОП ДО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П.3.2.9: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допустимый объем образовательной нагрузки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приведен в соответствие с действующими СанПиН;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П.4.6: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включены целевые ориентиры образования в младенческом возрасте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 также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расширены целевые ориентиры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р/возрасте и на этапе завершения дошкольного образования.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7522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5128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AE95EE-0014-4677-B895-C537CC65F0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231649"/>
            <a:ext cx="11728704" cy="642518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Порядок действий ДОО в переходный период:                            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основные этапы, управленческие решения и                    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методические шаги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Создание в ДОУ рабочей группы, утверждение соответствующих локальных актов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Разработка «дорожной карты» по приведению ООП в соответствие с ФОП ДО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Изучение ФОП ДО и экспертиза действующей ООП ДО на предмет соответствия ФОП ДО.</a:t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Приведение ООП ДО в соответствие с ФОП ДО.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 Утверждение ООП на основе ФОП ДО в ДОУ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 31.08.2023г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kumimoji="0" lang="ru-RU" sz="280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0611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AE95EE-0014-4677-B895-C537CC65F0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877" y="356381"/>
            <a:ext cx="11217578" cy="368104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kumimoji="0" lang="ru-RU" sz="4000" b="1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ВНИМАНИЕ!</a:t>
            </a: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05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1B45DF-CE9A-42C3-A07D-52D289B6A8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59" y="375749"/>
            <a:ext cx="11489634" cy="478403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«Федеральная программа определяет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единые для Российской Федерации 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объем и содержание ДО,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осваиваемые обучающимися в организациях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ОД и планируемые результаты освоения образовательной программы»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планируемые образовательные результаты, заявленные в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ДО, ОБЯЗАТЕЛЬНЫ для достижения в каждой ДОО</a:t>
            </a:r>
            <a:r>
              <a:rPr lang="ru-RU" sz="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54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761044-F02B-4E94-9CE8-6D7FC6B824F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514" y="0"/>
            <a:ext cx="1227151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702" y="407505"/>
            <a:ext cx="8825946" cy="60429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ФОП ДО : 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целевой, 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содержательный, 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организационный разделы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разделе: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цель, задачи, принципы, подходы к формированию Программы;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14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476F268-F033-4925-9438-17B1A852F7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" y="-290"/>
            <a:ext cx="12032461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6" y="278297"/>
            <a:ext cx="1194020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05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0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0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содержательном разделе</a:t>
            </a:r>
            <a: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 (обучения и воспитания) по ОО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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познавательное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речевое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художественно-эстетическое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физическое развитие</a:t>
            </a:r>
            <a:r>
              <a:rPr lang="ru-RU" sz="2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Программы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образовательной деятельности разных видов и культурных практик;</a:t>
            </a:r>
            <a: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•Особенности взаимодействия пед. коллектива с семьями обучающихся;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•Направления и задачи коррекционно-развивающей работы. Содержание коррекционно-развивающей работы на уровне ДОУ;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•Федеральная рабочая программа воспитания;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72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21C80DE-CD99-4AD6-A72F-4486DA2DC8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" y="-290"/>
            <a:ext cx="12191487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79" y="400217"/>
            <a:ext cx="11216641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развивающей предметно-пространств. среды;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Программы, обеспеченность методическими материалами и средствами обучения и воспитания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литературных, музыкальных, художественных, анимационных произведений для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•Кадровые условия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•Примерный режим и распорядок дня в дошкольных группах;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•Федеральный календарный план воспитательной работы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05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40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68303F-D233-4742-9F5A-520161540D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70" y="212035"/>
            <a:ext cx="11979965" cy="654657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24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3200" b="1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содержания ФОП ДО</a:t>
            </a:r>
            <a:r>
              <a:rPr lang="ru-RU" sz="3200" b="1" i="0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Опора Программы на принципы ДО, зафиксированные во ФГОС ДО; 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Обязательная часть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60%, должна соответствовать ФОП ДО)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часть, формируемая участниками образовательных отношений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более 40%); </a:t>
            </a:r>
            <a:r>
              <a:rPr lang="ru-RU" sz="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включает в себя учебно-методическую документацию, в состав которой входят </a:t>
            </a:r>
            <a: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воспитания, примерный режим и распорядок дня дошкольных групп, федеральный календарный план воспитательной работы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др.</a:t>
            </a: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</a:t>
            </a:r>
            <a:r>
              <a:rPr lang="ru-RU" sz="28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+представлены планируемые результаты освоения ФОП в младенческом, раннем и дошкольном возрасте  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4-м,5-ти,6-ти годам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этапе завершения освоения ФОП ДО);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</a:t>
            </a: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содержательном разделе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+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федеральная рабочая программа воспитания, которая раскрывает задачи и направления воспитательной работы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примерные перечни худ. литературы, муз. </a:t>
            </a:r>
            <a:r>
              <a:rPr lang="ru-RU" sz="24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произв-ний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произведений изобразительного искусства для использования в образовательной работе в разных возрастных группах, примерный перечень рекомендуемых анимационных произведений, федеральный календарный план воспитательной работы</a:t>
            </a:r>
            <a:r>
              <a:rPr lang="ru-RU" sz="1800" b="0" i="0" u="none" strike="noStrike" baseline="0" dirty="0">
                <a:solidFill>
                  <a:srgbClr val="FF0000"/>
                </a:solidFill>
                <a:latin typeface="Tahoma" panose="020B0604030504040204" pitchFamily="34" charset="0"/>
              </a:rPr>
              <a:t>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849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9E8D311-EEC3-4665-80A9-03210E57C2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4" y="145473"/>
            <a:ext cx="11845635" cy="654627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      ЦЕЛЕВОЙ РАЗДЕЛ: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 ФОП</a:t>
            </a: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исторических и национально-культурных традиций.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 ФОП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(НОВОЕ):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обеспечение единых для РФ содержания и планируемых результатов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освоения образовательной программы ДО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приобщение детей к базовым ценностям российского народа…, создание условий для формирования ценностного отношения к окружающему миру, становления опыта действий и поступков на основе осмысления ценностей;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!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587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ЦЕЛЕВОЙ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Неправомерность 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разных возрастных этапах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к моменту завершения ДО;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Обозначенные в ФОП возможные достижения детей «к году», «к трем годам» и т.д. имеют условный характер, что предполагает широкий возрастной диапазон для достижения ребенком планируемых результатов;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*Планируемые результаты в младенческом, раннем, дошкольном возрасте (к 4-м, к 5-ти, к 6-ти годам) и к моменту завершения освоения ФОП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представлены, дополнены и конкретизированы,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учетом цели и задач ДО;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* Педагогическая диагностика достижения планируемых результатов ФОП ДО направлена на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38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633</TotalTime>
  <Words>292</Words>
  <Application>Microsoft Office PowerPoint</Application>
  <PresentationFormat>Произвольный</PresentationFormat>
  <Paragraphs>45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Берлин</vt:lpstr>
      <vt:lpstr>    ФЕДЕРАЛЬНАЯ ОБРАЗОВАТЕЛЬНАЯ ПРОГРАММА   ДОШКОЛЬНОГО ОБРАЗОВАНИЯ   (ФОП ДО)   </vt:lpstr>
      <vt:lpstr>Ключевые  изменения во ФГОС ДО</vt:lpstr>
      <vt:lpstr>«Федеральная программа определяет  единые для Российской Федерации  базовые объем и содержание ДО,  осваиваемые обучающимися в организациях осуществляющих ОД и планируемые результаты освоения образовательной программы»   Содержание и планируемые образовательные результаты, заявленные в ФОП ДО, ОБЯЗАТЕЛЬНЫ для достижения в каждой ДОО </vt:lpstr>
      <vt:lpstr>                                             Особенности структуры ФОП ДО    Структура ФОП ДО :               * целевой,               * содержательный,               * организационный разделы                                   В целевом разделе: •Пояснительная записка: цель, задачи, принципы, подходы к формированию Программы;      •Планируемые результаты реализации Программы;   •Педагогическая диагностика достижения планируемых результатов;  </vt:lpstr>
      <vt:lpstr>                                                                                              Особенности структуры ФОП ДО                                                        В содержательном разделе:  •Задачи и содержание образования (обучения и воспитания) по ОО:        социально-коммуникативное развитие         познавательное развитие         речевое развитие         художественно-эстетическое развитие         физическое развитие •Вариативные формы, способы, методы и средства реализации Программы; •Особенности образовательной деятельности разных видов и культурных практик; •Способы и направления поддержки детской инициативы; •Особенности взаимодействия пед. коллектива с семьями обучающихся; •Направления и задачи коррекционно-развивающей работы. Содержание коррекционно-развивающей работы на уровне ДОУ; •Федеральная рабочая программа воспитания;</vt:lpstr>
      <vt:lpstr>                                                                                             Особенности структуры ФОП ДО                                              В организационном разделе:   •Психолого-педагогические условия реализации Программы;   •Особенности организации развивающей предметно-пространств. среды;   •Материально-техническое обеспечение Программы, обеспеченность методическими материалами и средствами обучения и воспитания;   •Примерный перечень литературных, музыкальных, художественных, анимационных произведений для реализации Программы;   •Кадровые условия реализации Программы;   •Примерный режим и распорядок дня в дошкольных группах;   •Федеральный календарный план воспитательной работы;  </vt:lpstr>
      <vt:lpstr>                                                                                             Особенности содержания ФОП ДО       Общие положения:  * Опора Программы на принципы ДО, зафиксированные во ФГОС ДО;  * Обязательная часть (не менее 60%, должна соответствовать ФОП ДО) и часть, формируемая участниками образовательных отношений (не более 40%);   * ФОП включает в себя учебно-методическую документацию, в состав которой входят федеральная рабочая программа воспитания, примерный режим и распорядок дня дошкольных групп, федеральный календарный план воспитательной работы и  др.        В целевом разделе: +представлены планируемые результаты освоения ФОП в младенческом, раннем и дошкольном возрасте  (к 4-м,5-ти,6-ти годам, на этапе завершения освоения ФОП ДО);    В содержательном разделе: +федеральная рабочая программа воспитания, которая раскрывает задачи и направления воспитательной работы;    В организационном разделе: + примерные перечни худ. литературы, муз. произв-ний, произведений изобразительного искусства для использования в образовательной работе в разных возрастных группах, примерный перечень рекомендуемых анимационных произведений, федеральный календарный план воспитательной работы.</vt:lpstr>
      <vt:lpstr>                                                 ЦЕЛЕВОЙ РАЗДЕЛ:    Цель ФОП: 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 исторических и национально-культурных традиций.   Задачи ФОП (НОВОЕ):  • обеспечение единых для РФ содержания и планируемых результатов освоения образовательной программы ДО;  • приобщение детей к базовым ценностям российского народа…, создание условий для формирования ценностного отношения к окружающему миру, становления опыта действий и поступков на основе осмысления ценностей;  •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 !</vt:lpstr>
      <vt:lpstr>                                           ЦЕЛЕВОЙ РАЗДЕЛ:       * Неправомерность 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на разных возрастных этапах и к моменту завершения ДО;                  * Обозначенные в ФОП возможные достижения детей «к году», «к трем годам» и т.д. имеют условный характер, что предполагает широкий возрастной диапазон для достижения ребенком планируемых результатов;      *Планируемые результаты в младенческом, раннем, дошкольном возрасте (к 4-м, к 5-ти, к 6-ти годам) и к моменту завершения освоения ФОП представлены, дополнены и конкретизированы, с учетом цели и задач ДО;        * Педагогическая диагностика достижения планируемых результатов ФОП ДО направлена на 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сверстниками;</vt:lpstr>
      <vt:lpstr>                                           ЦЕЛЕВОЙ РАЗДЕЛ:      *Цели педагогической диагностики, а также особенности ее проведения (основные формы, методы) определяются ФГОС ДО (п.3.2.3 и п. 4.6).      * Периодичность проведения диагностики, способ и форма фиксации результатов определяется ДОО.        В ФОП уточнена оптимальная периодичность – дважды в год (стартовая, с учетом адаптационно периода, и заключительная на этапе освоения содержания программы возрастной группой).  Присутствуют уточнения об основном методе (наблюдении), других малоформализованных методах и методиках педагогической диагностики, а также об индикаторах оценки наблюдаемых фактов.      *Проведение психологической диагностики определяется положениями ФГОС ДО (п.3.2.3)    </vt:lpstr>
      <vt:lpstr>                             СОДЕРЖАТЕЛЬНЫЙ РАЗДЕЛ:  *Представлены задачи и содержание образовательной деятельности с детьми всех возрастных групп по всем образовательным областям. * Содержание образовательной деятельности в каждой образовательной области дополнено и расширено, с учетом цели, задач, планируемых результатов. *Содержание образовательных областей дополнено задачами воспитания, отражающими направленность на приобщение детей к ценностям «Родина», «Природа», «Семья», «Человек», «Жизнь», «Милосердие», «Добро», «Дружба», «Сотрудничество», «Труд», «Познание», «Культура», «Красота», «Здоровье». *Вариативность форм, способов, методов и средств реализации 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признание приоритетности субъектной позиции ребенка в образовательном процессе.</vt:lpstr>
      <vt:lpstr>                             СОДЕРЖАТЕЛЬНЫЙ РАЗДЕЛ          * Могут использоваться различные образовательные технологии, в том числе дистанционные образовательные технологии, дистанционное обучение, за исключением тех, которые могут нанести вред здоровью детей.          * 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возраст).          * Уточнены методы реализации задач воспитания, методы реализации задач обучения дошкольников.   </vt:lpstr>
      <vt:lpstr>                             СОДЕРЖАТЕЛЬНЫЙ РАЗДЕЛ   * Представлены варианты организации совместной деятельности детей с педагогом и другими детьми, уточнены возможные варианты позиции педагога 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детей.         * Уточнено особое место и роль игры в образовательной деятельности и в развитии детей.         * Уточнены возможные формы организации образовательной деятельности по Программе в первой половине дня, на прогулке, во второй половине дня.         *Развернуто представлена информация о занятии как организационной форме, не означающей обязательную регламентированность процесса, и предполагающей выбор педагогом содержания и педагогически обоснованных методов образовательной деятельности.</vt:lpstr>
      <vt:lpstr>                             СОДЕРЖАТЕЛЬНЫЙ РАЗДЕЛ      *Выделены способы, направления и условия поддержки детской инициативы на разных возрастных этапах.             * Представлено направление взаимодействия педагогического коллектива с семьями воспитанников: цель, задачи, принципы, направления, возможные формы (расширено).          * Представлено направление коррекционно-развивающей работы с детьми и/или инклюзивного образования: задачи, содержание, формы организации и др. (расширено).          * Отдельным блоком (п. 29) включена Федеральная программа воспитания.</vt:lpstr>
      <vt:lpstr>Возрастные группы</vt:lpstr>
      <vt:lpstr>Слайд 16</vt:lpstr>
      <vt:lpstr>                             ОРГАНИЗАЦИОННЫЙ  РАЗДЕЛ              * Психолого-педагогические условия дополнены (например,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 так и традиционных (фронтальные, групповые, индивидуальные занятия).    * В блоке, посвященном РППС, уточнено, что ФОП ДО не выдвигает жестких требований к организации РППС, и оставляет за ДОУ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требований.    *Блок, посвященный материально-техническому обеспечению Программы, обеспеченности методическими материалами и средствами обучения и воспитания, наполнен обобщенными требованиями  («Рекомендации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Минпросвещения России ТВ-413-03 от 13.02.2023)</vt:lpstr>
      <vt:lpstr>                             ОРГАНИЗАЦИОННЫЙ  РАЗДЕЛ         * Представлен развернутый примерный перечень                                   * художественной  литературы  (для каждой возрастной группы детей от 1 года до 7 лет),  * музыкальных произведений, * игр, упражнений и т.п. (для всех возрастных групп от 2 мес. до 7 лет),                                 * произведений изобразительного искусства (для каждой возрастной группы от 2 до 7 лет), а также * анимационных произведений, которые рекомендуются для семейного просмотра и могут быть использованы в образовательном процессе ДОУ (преимущественно отечественные мультипликационные фильмы и сериалы для детей 5-6 и 6-7 лет) ,           * Примерный режим и распорядок дня опирается на действующие СанПиН, даны как четкие требования, обязательные для соблюдения, так и рамочные ориентиры для изменения режима и распорядка дня.  </vt:lpstr>
      <vt:lpstr>                             ОРГАНИЗАЦИОННЫЙ  РАЗДЕЛ         *В блоке «Федеральный календарный план воспитательной работы»  дан перечень основных государственных и народных праздников, памятных дат, и уточнено, что:         • план является единым для ДОУ;          • ДОУ вправе наряду с указанными в плане, проводить иные мероприятия, согласно ключевым направлениям воспитания и дополнительного образования детей;         • все мероприятия плана должны проводиться с учетом особенностей Программы, а также возрастных, физиологических, психоэмоциональных особенностей детей.</vt:lpstr>
      <vt:lpstr>                  Порядок действий ДОО в переходный период:                                             основные этапы, управленческие решения и                                                     методические шаги    1. Создание в ДОУ рабочей группы, утверждение соответствующих локальных актов.  2. Разработка «дорожной карты» по приведению ООП в соответствие с ФОП ДО.  3. Изучение ФОП ДО и экспертиза действующей ООП ДО на предмет соответствия ФОП ДО.  4. Приведение ООП ДО в соответствие с ФОП ДО.  5. Утверждение ООП на основе ФОП ДО в ДОУ до 31.08.2023г.        </vt:lpstr>
      <vt:lpstr>СПАСИБО ЗА ВНИМАНИЕ!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ФЕДЕРАЛЬНАЯ ОБРАЗОВАТЕЛЬНАЯ ПРОГРАММА   ДОШКОЛЬНОГО ОБРАЗОВАНИЯ   (ФОП  ДО)   2023</dc:title>
  <dc:creator>DOU 85</dc:creator>
  <cp:lastModifiedBy>Admin</cp:lastModifiedBy>
  <cp:revision>50</cp:revision>
  <dcterms:created xsi:type="dcterms:W3CDTF">2023-03-06T09:02:41Z</dcterms:created>
  <dcterms:modified xsi:type="dcterms:W3CDTF">2023-08-29T01:22:38Z</dcterms:modified>
</cp:coreProperties>
</file>